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19"/>
  </p:notesMasterIdLst>
  <p:handoutMasterIdLst>
    <p:handoutMasterId r:id="rId20"/>
  </p:handoutMasterIdLst>
  <p:sldIdLst>
    <p:sldId id="312" r:id="rId2"/>
    <p:sldId id="332" r:id="rId3"/>
    <p:sldId id="333" r:id="rId4"/>
    <p:sldId id="334" r:id="rId5"/>
    <p:sldId id="345" r:id="rId6"/>
    <p:sldId id="337" r:id="rId7"/>
    <p:sldId id="352" r:id="rId8"/>
    <p:sldId id="350" r:id="rId9"/>
    <p:sldId id="314" r:id="rId10"/>
    <p:sldId id="343" r:id="rId11"/>
    <p:sldId id="344" r:id="rId12"/>
    <p:sldId id="339" r:id="rId13"/>
    <p:sldId id="349" r:id="rId14"/>
    <p:sldId id="346" r:id="rId15"/>
    <p:sldId id="348" r:id="rId16"/>
    <p:sldId id="322" r:id="rId17"/>
    <p:sldId id="341" r:id="rId18"/>
  </p:sldIdLst>
  <p:sldSz cx="7561263" cy="10693400"/>
  <p:notesSz cx="6735763" cy="986948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521528" algn="l" rtl="0" fontAlgn="base">
      <a:spcBef>
        <a:spcPct val="0"/>
      </a:spcBef>
      <a:spcAft>
        <a:spcPct val="0"/>
      </a:spcAft>
      <a:defRPr kumimoji="1" kern="1200">
        <a:solidFill>
          <a:schemeClr val="tx1"/>
        </a:solidFill>
        <a:latin typeface="Arial" charset="0"/>
        <a:ea typeface="ＭＳ Ｐゴシック" charset="-128"/>
        <a:cs typeface="+mn-cs"/>
      </a:defRPr>
    </a:lvl2pPr>
    <a:lvl3pPr marL="1043056" algn="l" rtl="0" fontAlgn="base">
      <a:spcBef>
        <a:spcPct val="0"/>
      </a:spcBef>
      <a:spcAft>
        <a:spcPct val="0"/>
      </a:spcAft>
      <a:defRPr kumimoji="1" kern="1200">
        <a:solidFill>
          <a:schemeClr val="tx1"/>
        </a:solidFill>
        <a:latin typeface="Arial" charset="0"/>
        <a:ea typeface="ＭＳ Ｐゴシック" charset="-128"/>
        <a:cs typeface="+mn-cs"/>
      </a:defRPr>
    </a:lvl3pPr>
    <a:lvl4pPr marL="1564584" algn="l" rtl="0" fontAlgn="base">
      <a:spcBef>
        <a:spcPct val="0"/>
      </a:spcBef>
      <a:spcAft>
        <a:spcPct val="0"/>
      </a:spcAft>
      <a:defRPr kumimoji="1" kern="1200">
        <a:solidFill>
          <a:schemeClr val="tx1"/>
        </a:solidFill>
        <a:latin typeface="Arial" charset="0"/>
        <a:ea typeface="ＭＳ Ｐゴシック" charset="-128"/>
        <a:cs typeface="+mn-cs"/>
      </a:defRPr>
    </a:lvl4pPr>
    <a:lvl5pPr marL="2086112" algn="l" rtl="0" fontAlgn="base">
      <a:spcBef>
        <a:spcPct val="0"/>
      </a:spcBef>
      <a:spcAft>
        <a:spcPct val="0"/>
      </a:spcAft>
      <a:defRPr kumimoji="1" kern="1200">
        <a:solidFill>
          <a:schemeClr val="tx1"/>
        </a:solidFill>
        <a:latin typeface="Arial" charset="0"/>
        <a:ea typeface="ＭＳ Ｐゴシック" charset="-128"/>
        <a:cs typeface="+mn-cs"/>
      </a:defRPr>
    </a:lvl5pPr>
    <a:lvl6pPr marL="2607640" algn="l" defTabSz="1043056" rtl="0" eaLnBrk="1" latinLnBrk="0" hangingPunct="1">
      <a:defRPr kumimoji="1" kern="1200">
        <a:solidFill>
          <a:schemeClr val="tx1"/>
        </a:solidFill>
        <a:latin typeface="Arial" charset="0"/>
        <a:ea typeface="ＭＳ Ｐゴシック" charset="-128"/>
        <a:cs typeface="+mn-cs"/>
      </a:defRPr>
    </a:lvl6pPr>
    <a:lvl7pPr marL="3129168" algn="l" defTabSz="1043056" rtl="0" eaLnBrk="1" latinLnBrk="0" hangingPunct="1">
      <a:defRPr kumimoji="1" kern="1200">
        <a:solidFill>
          <a:schemeClr val="tx1"/>
        </a:solidFill>
        <a:latin typeface="Arial" charset="0"/>
        <a:ea typeface="ＭＳ Ｐゴシック" charset="-128"/>
        <a:cs typeface="+mn-cs"/>
      </a:defRPr>
    </a:lvl7pPr>
    <a:lvl8pPr marL="3650696" algn="l" defTabSz="1043056" rtl="0" eaLnBrk="1" latinLnBrk="0" hangingPunct="1">
      <a:defRPr kumimoji="1" kern="1200">
        <a:solidFill>
          <a:schemeClr val="tx1"/>
        </a:solidFill>
        <a:latin typeface="Arial" charset="0"/>
        <a:ea typeface="ＭＳ Ｐゴシック" charset="-128"/>
        <a:cs typeface="+mn-cs"/>
      </a:defRPr>
    </a:lvl8pPr>
    <a:lvl9pPr marL="4172224" algn="l" defTabSz="1043056"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1187">
          <p15:clr>
            <a:srgbClr val="A4A3A4"/>
          </p15:clr>
        </p15:guide>
        <p15:guide id="2" orient="horz" pos="3368">
          <p15:clr>
            <a:srgbClr val="A4A3A4"/>
          </p15:clr>
        </p15:guide>
        <p15:guide id="3" orient="horz" pos="646">
          <p15:clr>
            <a:srgbClr val="A4A3A4"/>
          </p15:clr>
        </p15:guide>
        <p15:guide id="4" orient="horz" pos="6735">
          <p15:clr>
            <a:srgbClr val="A4A3A4"/>
          </p15:clr>
        </p15:guide>
        <p15:guide id="5" orient="horz" pos="6254">
          <p15:clr>
            <a:srgbClr val="A4A3A4"/>
          </p15:clr>
        </p15:guide>
        <p15:guide id="6" orient="horz" pos="5805">
          <p15:clr>
            <a:srgbClr val="A4A3A4"/>
          </p15:clr>
        </p15:guide>
        <p15:guide id="7" pos="2382">
          <p15:clr>
            <a:srgbClr val="A4A3A4"/>
          </p15:clr>
        </p15:guide>
        <p15:guide id="8" pos="233">
          <p15:clr>
            <a:srgbClr val="A4A3A4"/>
          </p15:clr>
        </p15:guide>
        <p15:guide id="9" pos="4595">
          <p15:clr>
            <a:srgbClr val="A4A3A4"/>
          </p15:clr>
        </p15:guide>
      </p15:sldGuideLst>
    </p:ext>
    <p:ext uri="{2D200454-40CA-4A62-9FC3-DE9A4176ACB9}">
      <p15:notesGuideLst xmlns:p15="http://schemas.microsoft.com/office/powerpoint/2012/main">
        <p15:guide id="1" orient="horz" pos="3175" userDrawn="1">
          <p15:clr>
            <a:srgbClr val="A4A3A4"/>
          </p15:clr>
        </p15:guide>
        <p15:guide id="2" pos="2187" userDrawn="1">
          <p15:clr>
            <a:srgbClr val="A4A3A4"/>
          </p15:clr>
        </p15:guide>
        <p15:guide id="3" orient="horz" pos="3108" userDrawn="1">
          <p15:clr>
            <a:srgbClr val="A4A3A4"/>
          </p15:clr>
        </p15:guide>
        <p15:guide id="4"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FFCC66"/>
    <a:srgbClr val="FF8C71"/>
    <a:srgbClr val="FFCC00"/>
    <a:srgbClr val="FF0066"/>
    <a:srgbClr val="FF9900"/>
    <a:srgbClr val="FF99CC"/>
    <a:srgbClr val="FFFFCC"/>
    <a:srgbClr val="F5B050"/>
    <a:srgbClr val="FFBB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75" autoAdjust="0"/>
    <p:restoredTop sz="99870" autoAdjust="0"/>
  </p:normalViewPr>
  <p:slideViewPr>
    <p:cSldViewPr showGuides="1">
      <p:cViewPr varScale="1">
        <p:scale>
          <a:sx n="74" d="100"/>
          <a:sy n="74" d="100"/>
        </p:scale>
        <p:origin x="564" y="66"/>
      </p:cViewPr>
      <p:guideLst>
        <p:guide orient="horz" pos="1187"/>
        <p:guide orient="horz" pos="3368"/>
        <p:guide orient="horz" pos="646"/>
        <p:guide orient="horz" pos="6735"/>
        <p:guide orient="horz" pos="6254"/>
        <p:guide orient="horz" pos="5805"/>
        <p:guide pos="2382"/>
        <p:guide pos="233"/>
        <p:guide pos="45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1" d="100"/>
          <a:sy n="81" d="100"/>
        </p:scale>
        <p:origin x="-3972" y="-84"/>
      </p:cViewPr>
      <p:guideLst>
        <p:guide orient="horz" pos="3175"/>
        <p:guide pos="2187"/>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4" y="2"/>
            <a:ext cx="2919413" cy="493872"/>
          </a:xfrm>
          <a:prstGeom prst="rect">
            <a:avLst/>
          </a:prstGeom>
        </p:spPr>
        <p:txBody>
          <a:bodyPr vert="horz" lIns="91440" tIns="45722" rIns="91440" bIns="45722" rtlCol="0"/>
          <a:lstStyle>
            <a:lvl1pPr algn="l">
              <a:defRPr sz="1100"/>
            </a:lvl1pPr>
          </a:lstStyle>
          <a:p>
            <a:endParaRPr kumimoji="1" lang="ja-JP" altLang="en-US"/>
          </a:p>
        </p:txBody>
      </p:sp>
      <p:sp>
        <p:nvSpPr>
          <p:cNvPr id="3" name="日付プレースホルダ 2"/>
          <p:cNvSpPr>
            <a:spLocks noGrp="1"/>
          </p:cNvSpPr>
          <p:nvPr>
            <p:ph type="dt" sz="quarter" idx="1"/>
          </p:nvPr>
        </p:nvSpPr>
        <p:spPr>
          <a:xfrm>
            <a:off x="3814763" y="2"/>
            <a:ext cx="2919412" cy="493872"/>
          </a:xfrm>
          <a:prstGeom prst="rect">
            <a:avLst/>
          </a:prstGeom>
        </p:spPr>
        <p:txBody>
          <a:bodyPr vert="horz" lIns="91440" tIns="45722" rIns="91440" bIns="45722" rtlCol="0"/>
          <a:lstStyle>
            <a:lvl1pPr algn="r">
              <a:defRPr sz="1100"/>
            </a:lvl1pPr>
          </a:lstStyle>
          <a:p>
            <a:fld id="{77BEABFD-4EA1-46F1-85B1-24D5DBAD4192}" type="datetimeFigureOut">
              <a:rPr kumimoji="1" lang="ja-JP" altLang="en-US" smtClean="0"/>
              <a:pPr/>
              <a:t>2020/7/30</a:t>
            </a:fld>
            <a:endParaRPr kumimoji="1" lang="ja-JP" altLang="en-US"/>
          </a:p>
        </p:txBody>
      </p:sp>
      <p:sp>
        <p:nvSpPr>
          <p:cNvPr id="4" name="フッター プレースホルダ 3"/>
          <p:cNvSpPr>
            <a:spLocks noGrp="1"/>
          </p:cNvSpPr>
          <p:nvPr>
            <p:ph type="ftr" sz="quarter" idx="2"/>
          </p:nvPr>
        </p:nvSpPr>
        <p:spPr>
          <a:xfrm>
            <a:off x="4" y="9374029"/>
            <a:ext cx="2919413" cy="493871"/>
          </a:xfrm>
          <a:prstGeom prst="rect">
            <a:avLst/>
          </a:prstGeom>
        </p:spPr>
        <p:txBody>
          <a:bodyPr vert="horz" lIns="91440" tIns="45722" rIns="91440" bIns="45722" rtlCol="0" anchor="b"/>
          <a:lstStyle>
            <a:lvl1pPr algn="l">
              <a:defRPr sz="1100"/>
            </a:lvl1pPr>
          </a:lstStyle>
          <a:p>
            <a:endParaRPr kumimoji="1" lang="ja-JP" altLang="en-US"/>
          </a:p>
        </p:txBody>
      </p:sp>
      <p:sp>
        <p:nvSpPr>
          <p:cNvPr id="5" name="スライド番号プレースホルダ 4"/>
          <p:cNvSpPr>
            <a:spLocks noGrp="1"/>
          </p:cNvSpPr>
          <p:nvPr>
            <p:ph type="sldNum" sz="quarter" idx="3"/>
          </p:nvPr>
        </p:nvSpPr>
        <p:spPr>
          <a:xfrm>
            <a:off x="3814763" y="9374029"/>
            <a:ext cx="2919412" cy="493871"/>
          </a:xfrm>
          <a:prstGeom prst="rect">
            <a:avLst/>
          </a:prstGeom>
        </p:spPr>
        <p:txBody>
          <a:bodyPr vert="horz" lIns="91440" tIns="45722" rIns="91440" bIns="45722" rtlCol="0" anchor="b"/>
          <a:lstStyle>
            <a:lvl1pPr algn="r">
              <a:defRPr sz="1100"/>
            </a:lvl1pPr>
          </a:lstStyle>
          <a:p>
            <a:fld id="{CAE2B147-D59E-4E09-97CE-8D89C9D35A88}" type="slidenum">
              <a:rPr kumimoji="1" lang="ja-JP" altLang="en-US" smtClean="0"/>
              <a:pPr/>
              <a:t>‹#›</a:t>
            </a:fld>
            <a:endParaRPr kumimoji="1" lang="ja-JP" altLang="en-US"/>
          </a:p>
        </p:txBody>
      </p:sp>
    </p:spTree>
    <p:extLst>
      <p:ext uri="{BB962C8B-B14F-4D97-AF65-F5344CB8AC3E}">
        <p14:creationId xmlns:p14="http://schemas.microsoft.com/office/powerpoint/2010/main" val="24212788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4" y="2"/>
            <a:ext cx="2919413" cy="493872"/>
          </a:xfrm>
          <a:prstGeom prst="rect">
            <a:avLst/>
          </a:prstGeom>
        </p:spPr>
        <p:txBody>
          <a:bodyPr vert="horz" lIns="91440" tIns="45722" rIns="91440" bIns="45722" rtlCol="0"/>
          <a:lstStyle>
            <a:lvl1pPr algn="l">
              <a:defRPr sz="1100"/>
            </a:lvl1pPr>
          </a:lstStyle>
          <a:p>
            <a:pPr>
              <a:defRPr/>
            </a:pPr>
            <a:endParaRPr lang="ja-JP" altLang="en-US" dirty="0"/>
          </a:p>
        </p:txBody>
      </p:sp>
      <p:sp>
        <p:nvSpPr>
          <p:cNvPr id="3" name="日付プレースホルダ 2"/>
          <p:cNvSpPr>
            <a:spLocks noGrp="1"/>
          </p:cNvSpPr>
          <p:nvPr>
            <p:ph type="dt" idx="1"/>
          </p:nvPr>
        </p:nvSpPr>
        <p:spPr>
          <a:xfrm>
            <a:off x="3814763" y="2"/>
            <a:ext cx="2919412" cy="493872"/>
          </a:xfrm>
          <a:prstGeom prst="rect">
            <a:avLst/>
          </a:prstGeom>
        </p:spPr>
        <p:txBody>
          <a:bodyPr vert="horz" lIns="91440" tIns="45722" rIns="91440" bIns="45722" rtlCol="0"/>
          <a:lstStyle>
            <a:lvl1pPr algn="r">
              <a:defRPr sz="1100"/>
            </a:lvl1pPr>
          </a:lstStyle>
          <a:p>
            <a:pPr>
              <a:defRPr/>
            </a:pPr>
            <a:fld id="{60203119-88C0-47A6-92A4-D2ED40E35E31}" type="datetimeFigureOut">
              <a:rPr lang="ja-JP" altLang="en-US"/>
              <a:pPr>
                <a:defRPr/>
              </a:pPr>
              <a:t>2020/7/30</a:t>
            </a:fld>
            <a:endParaRPr lang="ja-JP" altLang="en-US" dirty="0"/>
          </a:p>
        </p:txBody>
      </p:sp>
      <p:sp>
        <p:nvSpPr>
          <p:cNvPr id="4" name="スライド イメージ プレースホルダ 3"/>
          <p:cNvSpPr>
            <a:spLocks noGrp="1" noRot="1" noChangeAspect="1"/>
          </p:cNvSpPr>
          <p:nvPr>
            <p:ph type="sldImg" idx="2"/>
          </p:nvPr>
        </p:nvSpPr>
        <p:spPr>
          <a:xfrm>
            <a:off x="2060575" y="741363"/>
            <a:ext cx="2614613" cy="3700462"/>
          </a:xfrm>
          <a:prstGeom prst="rect">
            <a:avLst/>
          </a:prstGeom>
          <a:noFill/>
          <a:ln w="12700">
            <a:solidFill>
              <a:prstClr val="black"/>
            </a:solidFill>
          </a:ln>
        </p:spPr>
        <p:txBody>
          <a:bodyPr vert="horz" lIns="91440" tIns="45722" rIns="91440" bIns="45722" rtlCol="0" anchor="ctr"/>
          <a:lstStyle/>
          <a:p>
            <a:pPr lvl="0"/>
            <a:endParaRPr lang="ja-JP" altLang="en-US" noProof="0" dirty="0"/>
          </a:p>
        </p:txBody>
      </p:sp>
      <p:sp>
        <p:nvSpPr>
          <p:cNvPr id="5" name="ノート プレースホルダ 4"/>
          <p:cNvSpPr>
            <a:spLocks noGrp="1"/>
          </p:cNvSpPr>
          <p:nvPr>
            <p:ph type="body" sz="quarter" idx="3"/>
          </p:nvPr>
        </p:nvSpPr>
        <p:spPr>
          <a:xfrm>
            <a:off x="673104" y="4687809"/>
            <a:ext cx="5389563" cy="4441667"/>
          </a:xfrm>
          <a:prstGeom prst="rect">
            <a:avLst/>
          </a:prstGeom>
        </p:spPr>
        <p:txBody>
          <a:bodyPr vert="horz" lIns="91440" tIns="45722" rIns="91440" bIns="45722"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4" y="9374029"/>
            <a:ext cx="2919413" cy="493871"/>
          </a:xfrm>
          <a:prstGeom prst="rect">
            <a:avLst/>
          </a:prstGeom>
        </p:spPr>
        <p:txBody>
          <a:bodyPr vert="horz" lIns="91440" tIns="45722" rIns="91440" bIns="45722" rtlCol="0" anchor="b"/>
          <a:lstStyle>
            <a:lvl1pPr algn="l">
              <a:defRPr sz="1100"/>
            </a:lvl1pPr>
          </a:lstStyle>
          <a:p>
            <a:pPr>
              <a:defRPr/>
            </a:pPr>
            <a:endParaRPr lang="ja-JP" altLang="en-US" dirty="0"/>
          </a:p>
        </p:txBody>
      </p:sp>
      <p:sp>
        <p:nvSpPr>
          <p:cNvPr id="7" name="スライド番号プレースホルダ 6"/>
          <p:cNvSpPr>
            <a:spLocks noGrp="1"/>
          </p:cNvSpPr>
          <p:nvPr>
            <p:ph type="sldNum" sz="quarter" idx="5"/>
          </p:nvPr>
        </p:nvSpPr>
        <p:spPr>
          <a:xfrm>
            <a:off x="3814763" y="9374029"/>
            <a:ext cx="2919412" cy="493871"/>
          </a:xfrm>
          <a:prstGeom prst="rect">
            <a:avLst/>
          </a:prstGeom>
        </p:spPr>
        <p:txBody>
          <a:bodyPr vert="horz" lIns="91440" tIns="45722" rIns="91440" bIns="45722" rtlCol="0" anchor="b"/>
          <a:lstStyle>
            <a:lvl1pPr algn="r">
              <a:defRPr sz="1100"/>
            </a:lvl1pPr>
          </a:lstStyle>
          <a:p>
            <a:pPr>
              <a:defRPr/>
            </a:pPr>
            <a:fld id="{3EC62E3D-A7FD-4C78-A365-27DDCBC81930}" type="slidenum">
              <a:rPr lang="ja-JP" altLang="en-US"/>
              <a:pPr>
                <a:defRPr/>
              </a:pPr>
              <a:t>‹#›</a:t>
            </a:fld>
            <a:endParaRPr lang="ja-JP" altLang="en-US" dirty="0"/>
          </a:p>
        </p:txBody>
      </p:sp>
    </p:spTree>
    <p:extLst>
      <p:ext uri="{BB962C8B-B14F-4D97-AF65-F5344CB8AC3E}">
        <p14:creationId xmlns:p14="http://schemas.microsoft.com/office/powerpoint/2010/main" val="241424190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400" kern="1200">
        <a:solidFill>
          <a:schemeClr val="tx1"/>
        </a:solidFill>
        <a:latin typeface="+mn-lt"/>
        <a:ea typeface="+mn-ea"/>
        <a:cs typeface="+mn-cs"/>
      </a:defRPr>
    </a:lvl1pPr>
    <a:lvl2pPr marL="521528" algn="l" rtl="0" eaLnBrk="0" fontAlgn="base" hangingPunct="0">
      <a:spcBef>
        <a:spcPct val="30000"/>
      </a:spcBef>
      <a:spcAft>
        <a:spcPct val="0"/>
      </a:spcAft>
      <a:defRPr kumimoji="1" sz="1400" kern="1200">
        <a:solidFill>
          <a:schemeClr val="tx1"/>
        </a:solidFill>
        <a:latin typeface="+mn-lt"/>
        <a:ea typeface="+mn-ea"/>
        <a:cs typeface="+mn-cs"/>
      </a:defRPr>
    </a:lvl2pPr>
    <a:lvl3pPr marL="1043056" algn="l" rtl="0" eaLnBrk="0" fontAlgn="base" hangingPunct="0">
      <a:spcBef>
        <a:spcPct val="30000"/>
      </a:spcBef>
      <a:spcAft>
        <a:spcPct val="0"/>
      </a:spcAft>
      <a:defRPr kumimoji="1" sz="1400" kern="1200">
        <a:solidFill>
          <a:schemeClr val="tx1"/>
        </a:solidFill>
        <a:latin typeface="+mn-lt"/>
        <a:ea typeface="+mn-ea"/>
        <a:cs typeface="+mn-cs"/>
      </a:defRPr>
    </a:lvl3pPr>
    <a:lvl4pPr marL="1564584" algn="l" rtl="0" eaLnBrk="0" fontAlgn="base" hangingPunct="0">
      <a:spcBef>
        <a:spcPct val="30000"/>
      </a:spcBef>
      <a:spcAft>
        <a:spcPct val="0"/>
      </a:spcAft>
      <a:defRPr kumimoji="1" sz="1400" kern="1200">
        <a:solidFill>
          <a:schemeClr val="tx1"/>
        </a:solidFill>
        <a:latin typeface="+mn-lt"/>
        <a:ea typeface="+mn-ea"/>
        <a:cs typeface="+mn-cs"/>
      </a:defRPr>
    </a:lvl4pPr>
    <a:lvl5pPr marL="2086112" algn="l" rtl="0" eaLnBrk="0" fontAlgn="base" hangingPunct="0">
      <a:spcBef>
        <a:spcPct val="30000"/>
      </a:spcBef>
      <a:spcAft>
        <a:spcPct val="0"/>
      </a:spcAft>
      <a:defRPr kumimoji="1" sz="1400" kern="1200">
        <a:solidFill>
          <a:schemeClr val="tx1"/>
        </a:solidFill>
        <a:latin typeface="+mn-lt"/>
        <a:ea typeface="+mn-ea"/>
        <a:cs typeface="+mn-cs"/>
      </a:defRPr>
    </a:lvl5pPr>
    <a:lvl6pPr marL="2607640" algn="l" defTabSz="1043056" rtl="0" eaLnBrk="1" latinLnBrk="0" hangingPunct="1">
      <a:defRPr kumimoji="1" sz="1400" kern="1200">
        <a:solidFill>
          <a:schemeClr val="tx1"/>
        </a:solidFill>
        <a:latin typeface="+mn-lt"/>
        <a:ea typeface="+mn-ea"/>
        <a:cs typeface="+mn-cs"/>
      </a:defRPr>
    </a:lvl6pPr>
    <a:lvl7pPr marL="3129168" algn="l" defTabSz="1043056" rtl="0" eaLnBrk="1" latinLnBrk="0" hangingPunct="1">
      <a:defRPr kumimoji="1" sz="1400" kern="1200">
        <a:solidFill>
          <a:schemeClr val="tx1"/>
        </a:solidFill>
        <a:latin typeface="+mn-lt"/>
        <a:ea typeface="+mn-ea"/>
        <a:cs typeface="+mn-cs"/>
      </a:defRPr>
    </a:lvl7pPr>
    <a:lvl8pPr marL="3650696" algn="l" defTabSz="1043056" rtl="0" eaLnBrk="1" latinLnBrk="0" hangingPunct="1">
      <a:defRPr kumimoji="1" sz="1400" kern="1200">
        <a:solidFill>
          <a:schemeClr val="tx1"/>
        </a:solidFill>
        <a:latin typeface="+mn-lt"/>
        <a:ea typeface="+mn-ea"/>
        <a:cs typeface="+mn-cs"/>
      </a:defRPr>
    </a:lvl8pPr>
    <a:lvl9pPr marL="4172224" algn="l" defTabSz="1043056" rtl="0" eaLnBrk="1" latinLnBrk="0" hangingPunct="1">
      <a:defRPr kumimoji="1"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060575" y="741363"/>
            <a:ext cx="2614613" cy="3700462"/>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AC595F57-3766-42C4-89CE-B2E18D06179E}" type="slidenum">
              <a:rPr kumimoji="1" lang="ja-JP" altLang="en-US" smtClean="0"/>
              <a:pPr/>
              <a:t>0</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060575" y="741363"/>
            <a:ext cx="2614613" cy="3700462"/>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フッター プレースホルダ 3"/>
          <p:cNvSpPr>
            <a:spLocks noGrp="1"/>
          </p:cNvSpPr>
          <p:nvPr>
            <p:ph type="ftr" sz="quarter" idx="10"/>
          </p:nvPr>
        </p:nvSpPr>
        <p:spPr/>
        <p:txBody>
          <a:bodyPr/>
          <a:lstStyle/>
          <a:p>
            <a:pPr>
              <a:defRPr/>
            </a:pPr>
            <a:r>
              <a:rPr lang="en-US" altLang="ja-JP" dirty="0"/>
              <a:t>Copyright (C) 2011 CREDO tax accountant firm All Rights Reserved.</a:t>
            </a:r>
            <a:endParaRPr lang="ja-JP" altLang="en-US" dirty="0"/>
          </a:p>
        </p:txBody>
      </p:sp>
      <p:sp>
        <p:nvSpPr>
          <p:cNvPr id="5" name="スライド番号プレースホルダ 4"/>
          <p:cNvSpPr>
            <a:spLocks noGrp="1"/>
          </p:cNvSpPr>
          <p:nvPr>
            <p:ph type="sldNum" sz="quarter" idx="11"/>
          </p:nvPr>
        </p:nvSpPr>
        <p:spPr/>
        <p:txBody>
          <a:bodyPr/>
          <a:lstStyle/>
          <a:p>
            <a:pPr>
              <a:defRPr/>
            </a:pPr>
            <a:fld id="{1F88479B-E650-493A-85B1-B81534912283}" type="slidenum">
              <a:rPr lang="ja-JP" altLang="en-US" smtClean="0"/>
              <a:pPr>
                <a:defRPr/>
              </a:pPr>
              <a:t>11</a:t>
            </a:fld>
            <a:endParaRPr lang="ja-JP"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060575" y="741363"/>
            <a:ext cx="2614613" cy="3700462"/>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フッター プレースホルダ 3"/>
          <p:cNvSpPr>
            <a:spLocks noGrp="1"/>
          </p:cNvSpPr>
          <p:nvPr>
            <p:ph type="ftr" sz="quarter" idx="10"/>
          </p:nvPr>
        </p:nvSpPr>
        <p:spPr/>
        <p:txBody>
          <a:bodyPr/>
          <a:lstStyle/>
          <a:p>
            <a:pPr>
              <a:defRPr/>
            </a:pPr>
            <a:r>
              <a:rPr lang="en-US" altLang="ja-JP" dirty="0"/>
              <a:t>Copyright (C) 2011 CREDO tax accountant firm All Rights Reserved.</a:t>
            </a:r>
            <a:endParaRPr lang="ja-JP" altLang="en-US" dirty="0"/>
          </a:p>
        </p:txBody>
      </p:sp>
      <p:sp>
        <p:nvSpPr>
          <p:cNvPr id="5" name="スライド番号プレースホルダ 4"/>
          <p:cNvSpPr>
            <a:spLocks noGrp="1"/>
          </p:cNvSpPr>
          <p:nvPr>
            <p:ph type="sldNum" sz="quarter" idx="11"/>
          </p:nvPr>
        </p:nvSpPr>
        <p:spPr/>
        <p:txBody>
          <a:bodyPr/>
          <a:lstStyle/>
          <a:p>
            <a:pPr>
              <a:defRPr/>
            </a:pPr>
            <a:fld id="{1F88479B-E650-493A-85B1-B81534912283}" type="slidenum">
              <a:rPr lang="ja-JP" altLang="en-US" smtClean="0"/>
              <a:pPr>
                <a:defRPr/>
              </a:pPr>
              <a:t>12</a:t>
            </a:fld>
            <a:endParaRPr lang="ja-JP"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060575" y="741363"/>
            <a:ext cx="2614613" cy="3700462"/>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フッター プレースホルダ 3"/>
          <p:cNvSpPr>
            <a:spLocks noGrp="1"/>
          </p:cNvSpPr>
          <p:nvPr>
            <p:ph type="ftr" sz="quarter" idx="10"/>
          </p:nvPr>
        </p:nvSpPr>
        <p:spPr/>
        <p:txBody>
          <a:bodyPr/>
          <a:lstStyle/>
          <a:p>
            <a:pPr>
              <a:defRPr/>
            </a:pPr>
            <a:r>
              <a:rPr lang="en-US" altLang="ja-JP" dirty="0"/>
              <a:t>Copyright (C) 2011 CREDO tax accountant firm All Rights Reserved.</a:t>
            </a:r>
            <a:endParaRPr lang="ja-JP" altLang="en-US" dirty="0"/>
          </a:p>
        </p:txBody>
      </p:sp>
      <p:sp>
        <p:nvSpPr>
          <p:cNvPr id="5" name="スライド番号プレースホルダ 4"/>
          <p:cNvSpPr>
            <a:spLocks noGrp="1"/>
          </p:cNvSpPr>
          <p:nvPr>
            <p:ph type="sldNum" sz="quarter" idx="11"/>
          </p:nvPr>
        </p:nvSpPr>
        <p:spPr/>
        <p:txBody>
          <a:bodyPr/>
          <a:lstStyle/>
          <a:p>
            <a:pPr>
              <a:defRPr/>
            </a:pPr>
            <a:fld id="{1F88479B-E650-493A-85B1-B81534912283}" type="slidenum">
              <a:rPr lang="ja-JP" altLang="en-US" smtClean="0"/>
              <a:pPr>
                <a:defRPr/>
              </a:pPr>
              <a:t>14</a:t>
            </a:fld>
            <a:endParaRPr lang="ja-JP"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060575" y="741363"/>
            <a:ext cx="2614613" cy="3700462"/>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フッター プレースホルダ 3"/>
          <p:cNvSpPr>
            <a:spLocks noGrp="1"/>
          </p:cNvSpPr>
          <p:nvPr>
            <p:ph type="ftr" sz="quarter" idx="10"/>
          </p:nvPr>
        </p:nvSpPr>
        <p:spPr/>
        <p:txBody>
          <a:bodyPr/>
          <a:lstStyle/>
          <a:p>
            <a:pPr>
              <a:defRPr/>
            </a:pPr>
            <a:r>
              <a:rPr lang="en-US" altLang="ja-JP" dirty="0"/>
              <a:t>Copyright (C) 2011 CREDO tax accountant firm All Rights Reserved.</a:t>
            </a:r>
            <a:endParaRPr lang="ja-JP" altLang="en-US" dirty="0"/>
          </a:p>
        </p:txBody>
      </p:sp>
      <p:sp>
        <p:nvSpPr>
          <p:cNvPr id="5" name="スライド番号プレースホルダ 4"/>
          <p:cNvSpPr>
            <a:spLocks noGrp="1"/>
          </p:cNvSpPr>
          <p:nvPr>
            <p:ph type="sldNum" sz="quarter" idx="11"/>
          </p:nvPr>
        </p:nvSpPr>
        <p:spPr/>
        <p:txBody>
          <a:bodyPr/>
          <a:lstStyle/>
          <a:p>
            <a:pPr>
              <a:defRPr/>
            </a:pPr>
            <a:fld id="{1F88479B-E650-493A-85B1-B81534912283}" type="slidenum">
              <a:rPr lang="ja-JP" altLang="en-US" smtClean="0"/>
              <a:pPr>
                <a:defRPr/>
              </a:pPr>
              <a:t>16</a:t>
            </a:fld>
            <a:endParaRPr lang="ja-JP"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060575" y="741363"/>
            <a:ext cx="2614613" cy="3700462"/>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フッター プレースホルダ 3"/>
          <p:cNvSpPr>
            <a:spLocks noGrp="1"/>
          </p:cNvSpPr>
          <p:nvPr>
            <p:ph type="ftr" sz="quarter" idx="10"/>
          </p:nvPr>
        </p:nvSpPr>
        <p:spPr/>
        <p:txBody>
          <a:bodyPr/>
          <a:lstStyle/>
          <a:p>
            <a:pPr>
              <a:defRPr/>
            </a:pPr>
            <a:r>
              <a:rPr lang="en-US" altLang="ja-JP" dirty="0"/>
              <a:t>Copyright (C) 2011 CREDO tax accountant firm All Rights Reserved.</a:t>
            </a:r>
            <a:endParaRPr lang="ja-JP" altLang="en-US" dirty="0"/>
          </a:p>
        </p:txBody>
      </p:sp>
      <p:sp>
        <p:nvSpPr>
          <p:cNvPr id="5" name="スライド番号プレースホルダ 4"/>
          <p:cNvSpPr>
            <a:spLocks noGrp="1"/>
          </p:cNvSpPr>
          <p:nvPr>
            <p:ph type="sldNum" sz="quarter" idx="11"/>
          </p:nvPr>
        </p:nvSpPr>
        <p:spPr/>
        <p:txBody>
          <a:bodyPr/>
          <a:lstStyle/>
          <a:p>
            <a:pPr>
              <a:defRPr/>
            </a:pPr>
            <a:fld id="{1F88479B-E650-493A-85B1-B81534912283}" type="slidenum">
              <a:rPr lang="ja-JP" altLang="en-US" smtClean="0"/>
              <a:pPr>
                <a:defRPr/>
              </a:pPr>
              <a:t>2</a:t>
            </a:fld>
            <a:endParaRPr lang="ja-JP"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060575" y="741363"/>
            <a:ext cx="2614613" cy="3700462"/>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フッター プレースホルダ 3"/>
          <p:cNvSpPr>
            <a:spLocks noGrp="1"/>
          </p:cNvSpPr>
          <p:nvPr>
            <p:ph type="ftr" sz="quarter" idx="10"/>
          </p:nvPr>
        </p:nvSpPr>
        <p:spPr/>
        <p:txBody>
          <a:bodyPr/>
          <a:lstStyle/>
          <a:p>
            <a:pPr>
              <a:defRPr/>
            </a:pPr>
            <a:r>
              <a:rPr lang="en-US" altLang="ja-JP" dirty="0"/>
              <a:t>Copyright (C) 2011 CREDO tax accountant firm All Rights Reserved.</a:t>
            </a:r>
            <a:endParaRPr lang="ja-JP" altLang="en-US" dirty="0"/>
          </a:p>
        </p:txBody>
      </p:sp>
      <p:sp>
        <p:nvSpPr>
          <p:cNvPr id="5" name="スライド番号プレースホルダ 4"/>
          <p:cNvSpPr>
            <a:spLocks noGrp="1"/>
          </p:cNvSpPr>
          <p:nvPr>
            <p:ph type="sldNum" sz="quarter" idx="11"/>
          </p:nvPr>
        </p:nvSpPr>
        <p:spPr/>
        <p:txBody>
          <a:bodyPr/>
          <a:lstStyle/>
          <a:p>
            <a:pPr>
              <a:defRPr/>
            </a:pPr>
            <a:fld id="{1F88479B-E650-493A-85B1-B81534912283}" type="slidenum">
              <a:rPr lang="ja-JP" altLang="en-US" smtClean="0"/>
              <a:pPr>
                <a:defRPr/>
              </a:pPr>
              <a:t>3</a:t>
            </a:fld>
            <a:endParaRPr lang="ja-JP"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060575" y="741363"/>
            <a:ext cx="2614613" cy="3700462"/>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フッター プレースホルダ 3"/>
          <p:cNvSpPr>
            <a:spLocks noGrp="1"/>
          </p:cNvSpPr>
          <p:nvPr>
            <p:ph type="ftr" sz="quarter" idx="10"/>
          </p:nvPr>
        </p:nvSpPr>
        <p:spPr/>
        <p:txBody>
          <a:bodyPr/>
          <a:lstStyle/>
          <a:p>
            <a:pPr>
              <a:defRPr/>
            </a:pPr>
            <a:r>
              <a:rPr lang="en-US" altLang="ja-JP" dirty="0"/>
              <a:t>Copyright (C) 2011 CREDO tax accountant firm All Rights Reserved.</a:t>
            </a:r>
            <a:endParaRPr lang="ja-JP" altLang="en-US" dirty="0"/>
          </a:p>
        </p:txBody>
      </p:sp>
      <p:sp>
        <p:nvSpPr>
          <p:cNvPr id="5" name="スライド番号プレースホルダ 4"/>
          <p:cNvSpPr>
            <a:spLocks noGrp="1"/>
          </p:cNvSpPr>
          <p:nvPr>
            <p:ph type="sldNum" sz="quarter" idx="11"/>
          </p:nvPr>
        </p:nvSpPr>
        <p:spPr/>
        <p:txBody>
          <a:bodyPr/>
          <a:lstStyle/>
          <a:p>
            <a:pPr>
              <a:defRPr/>
            </a:pPr>
            <a:fld id="{1F88479B-E650-493A-85B1-B81534912283}" type="slidenum">
              <a:rPr lang="ja-JP" altLang="en-US" smtClean="0"/>
              <a:pPr>
                <a:defRPr/>
              </a:pPr>
              <a:t>4</a:t>
            </a:fld>
            <a:endParaRPr lang="ja-JP"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060575" y="741363"/>
            <a:ext cx="2614613" cy="3700462"/>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フッター プレースホルダ 3"/>
          <p:cNvSpPr>
            <a:spLocks noGrp="1"/>
          </p:cNvSpPr>
          <p:nvPr>
            <p:ph type="ftr" sz="quarter" idx="10"/>
          </p:nvPr>
        </p:nvSpPr>
        <p:spPr/>
        <p:txBody>
          <a:bodyPr/>
          <a:lstStyle/>
          <a:p>
            <a:pPr>
              <a:defRPr/>
            </a:pPr>
            <a:r>
              <a:rPr lang="en-US" altLang="ja-JP" dirty="0"/>
              <a:t>Copyright (C) 2011 CREDO tax accountant firm All Rights Reserved.</a:t>
            </a:r>
            <a:endParaRPr lang="ja-JP" altLang="en-US" dirty="0"/>
          </a:p>
        </p:txBody>
      </p:sp>
      <p:sp>
        <p:nvSpPr>
          <p:cNvPr id="5" name="スライド番号プレースホルダ 4"/>
          <p:cNvSpPr>
            <a:spLocks noGrp="1"/>
          </p:cNvSpPr>
          <p:nvPr>
            <p:ph type="sldNum" sz="quarter" idx="11"/>
          </p:nvPr>
        </p:nvSpPr>
        <p:spPr/>
        <p:txBody>
          <a:bodyPr/>
          <a:lstStyle/>
          <a:p>
            <a:pPr>
              <a:defRPr/>
            </a:pPr>
            <a:fld id="{1F88479B-E650-493A-85B1-B81534912283}" type="slidenum">
              <a:rPr lang="ja-JP" altLang="en-US" smtClean="0"/>
              <a:pPr>
                <a:defRPr/>
              </a:pPr>
              <a:t>5</a:t>
            </a:fld>
            <a:endParaRPr lang="ja-JP"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060575" y="741363"/>
            <a:ext cx="2614613" cy="3700462"/>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フッター プレースホルダ 3"/>
          <p:cNvSpPr>
            <a:spLocks noGrp="1"/>
          </p:cNvSpPr>
          <p:nvPr>
            <p:ph type="ftr" sz="quarter" idx="10"/>
          </p:nvPr>
        </p:nvSpPr>
        <p:spPr/>
        <p:txBody>
          <a:bodyPr/>
          <a:lstStyle/>
          <a:p>
            <a:pPr>
              <a:defRPr/>
            </a:pPr>
            <a:r>
              <a:rPr lang="en-US" altLang="ja-JP" dirty="0"/>
              <a:t>Copyright (C) 2011 CREDO tax accountant firm All Rights Reserved.</a:t>
            </a:r>
            <a:endParaRPr lang="ja-JP" altLang="en-US" dirty="0"/>
          </a:p>
        </p:txBody>
      </p:sp>
      <p:sp>
        <p:nvSpPr>
          <p:cNvPr id="5" name="スライド番号プレースホルダ 4"/>
          <p:cNvSpPr>
            <a:spLocks noGrp="1"/>
          </p:cNvSpPr>
          <p:nvPr>
            <p:ph type="sldNum" sz="quarter" idx="11"/>
          </p:nvPr>
        </p:nvSpPr>
        <p:spPr/>
        <p:txBody>
          <a:bodyPr/>
          <a:lstStyle/>
          <a:p>
            <a:pPr>
              <a:defRPr/>
            </a:pPr>
            <a:fld id="{1F88479B-E650-493A-85B1-B81534912283}" type="slidenum">
              <a:rPr lang="ja-JP" altLang="en-US" smtClean="0"/>
              <a:pPr>
                <a:defRPr/>
              </a:pPr>
              <a:t>6</a:t>
            </a:fld>
            <a:endParaRPr lang="ja-JP"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060575" y="741363"/>
            <a:ext cx="2614613" cy="3700462"/>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フッター プレースホルダ 3"/>
          <p:cNvSpPr>
            <a:spLocks noGrp="1"/>
          </p:cNvSpPr>
          <p:nvPr>
            <p:ph type="ftr" sz="quarter" idx="10"/>
          </p:nvPr>
        </p:nvSpPr>
        <p:spPr/>
        <p:txBody>
          <a:bodyPr/>
          <a:lstStyle/>
          <a:p>
            <a:pPr>
              <a:defRPr/>
            </a:pPr>
            <a:r>
              <a:rPr lang="en-US" altLang="ja-JP" dirty="0"/>
              <a:t>Copyright (C) 2011 CREDO tax accountant firm All Rights Reserved.</a:t>
            </a:r>
            <a:endParaRPr lang="ja-JP" altLang="en-US" dirty="0"/>
          </a:p>
        </p:txBody>
      </p:sp>
      <p:sp>
        <p:nvSpPr>
          <p:cNvPr id="5" name="スライド番号プレースホルダ 4"/>
          <p:cNvSpPr>
            <a:spLocks noGrp="1"/>
          </p:cNvSpPr>
          <p:nvPr>
            <p:ph type="sldNum" sz="quarter" idx="11"/>
          </p:nvPr>
        </p:nvSpPr>
        <p:spPr/>
        <p:txBody>
          <a:bodyPr/>
          <a:lstStyle/>
          <a:p>
            <a:pPr>
              <a:defRPr/>
            </a:pPr>
            <a:fld id="{1F88479B-E650-493A-85B1-B81534912283}" type="slidenum">
              <a:rPr lang="ja-JP" altLang="en-US" smtClean="0"/>
              <a:pPr>
                <a:defRPr/>
              </a:pPr>
              <a:t>7</a:t>
            </a:fld>
            <a:endParaRPr lang="ja-JP"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955800" y="717550"/>
            <a:ext cx="2538413" cy="3590925"/>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フッター プレースホルダ 3"/>
          <p:cNvSpPr>
            <a:spLocks noGrp="1"/>
          </p:cNvSpPr>
          <p:nvPr>
            <p:ph type="ftr" sz="quarter" idx="10"/>
          </p:nvPr>
        </p:nvSpPr>
        <p:spPr/>
        <p:txBody>
          <a:bodyPr/>
          <a:lstStyle/>
          <a:p>
            <a:pPr>
              <a:defRPr/>
            </a:pPr>
            <a:r>
              <a:rPr lang="en-US" altLang="ja-JP" dirty="0"/>
              <a:t>Copyright (C) 2011 CREDO tax accountant firm All Rights Reserved.</a:t>
            </a:r>
            <a:endParaRPr lang="ja-JP" altLang="en-US" dirty="0"/>
          </a:p>
        </p:txBody>
      </p:sp>
      <p:sp>
        <p:nvSpPr>
          <p:cNvPr id="5" name="スライド番号プレースホルダ 4"/>
          <p:cNvSpPr>
            <a:spLocks noGrp="1"/>
          </p:cNvSpPr>
          <p:nvPr>
            <p:ph type="sldNum" sz="quarter" idx="11"/>
          </p:nvPr>
        </p:nvSpPr>
        <p:spPr/>
        <p:txBody>
          <a:bodyPr/>
          <a:lstStyle/>
          <a:p>
            <a:pPr>
              <a:defRPr/>
            </a:pPr>
            <a:fld id="{1F88479B-E650-493A-85B1-B81534912283}" type="slidenum">
              <a:rPr lang="ja-JP" altLang="en-US" smtClean="0"/>
              <a:pPr>
                <a:defRPr/>
              </a:pPr>
              <a:t>9</a:t>
            </a:fld>
            <a:endParaRPr lang="ja-JP" altLang="en-US" dirty="0"/>
          </a:p>
        </p:txBody>
      </p:sp>
    </p:spTree>
    <p:extLst>
      <p:ext uri="{BB962C8B-B14F-4D97-AF65-F5344CB8AC3E}">
        <p14:creationId xmlns:p14="http://schemas.microsoft.com/office/powerpoint/2010/main" val="1906573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955800" y="717550"/>
            <a:ext cx="2538413" cy="3590925"/>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フッター プレースホルダ 3"/>
          <p:cNvSpPr>
            <a:spLocks noGrp="1"/>
          </p:cNvSpPr>
          <p:nvPr>
            <p:ph type="ftr" sz="quarter" idx="10"/>
          </p:nvPr>
        </p:nvSpPr>
        <p:spPr/>
        <p:txBody>
          <a:bodyPr/>
          <a:lstStyle/>
          <a:p>
            <a:pPr>
              <a:defRPr/>
            </a:pPr>
            <a:r>
              <a:rPr lang="en-US" altLang="ja-JP" dirty="0"/>
              <a:t>Copyright (C) 2011 CREDO tax accountant firm All Rights Reserved.</a:t>
            </a:r>
            <a:endParaRPr lang="ja-JP" altLang="en-US" dirty="0"/>
          </a:p>
        </p:txBody>
      </p:sp>
      <p:sp>
        <p:nvSpPr>
          <p:cNvPr id="5" name="スライド番号プレースホルダ 4"/>
          <p:cNvSpPr>
            <a:spLocks noGrp="1"/>
          </p:cNvSpPr>
          <p:nvPr>
            <p:ph type="sldNum" sz="quarter" idx="11"/>
          </p:nvPr>
        </p:nvSpPr>
        <p:spPr/>
        <p:txBody>
          <a:bodyPr/>
          <a:lstStyle/>
          <a:p>
            <a:pPr>
              <a:defRPr/>
            </a:pPr>
            <a:fld id="{1F88479B-E650-493A-85B1-B81534912283}" type="slidenum">
              <a:rPr lang="ja-JP" altLang="en-US" smtClean="0"/>
              <a:pPr>
                <a:defRPr/>
              </a:pPr>
              <a:t>10</a:t>
            </a:fld>
            <a:endParaRPr lang="ja-JP" altLang="en-US" dirty="0"/>
          </a:p>
        </p:txBody>
      </p:sp>
    </p:spTree>
    <p:extLst>
      <p:ext uri="{BB962C8B-B14F-4D97-AF65-F5344CB8AC3E}">
        <p14:creationId xmlns:p14="http://schemas.microsoft.com/office/powerpoint/2010/main" val="41511582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7095" y="3321887"/>
            <a:ext cx="6427074" cy="2292150"/>
          </a:xfrm>
          <a:prstGeom prst="rect">
            <a:avLst/>
          </a:prstGeom>
        </p:spPr>
        <p:txBody>
          <a:bodyPr lIns="104306" tIns="52153" rIns="104306" bIns="52153"/>
          <a:lstStyle>
            <a:lvl1pPr>
              <a:defRPr>
                <a:latin typeface="HGP明朝E" pitchFamily="18" charset="-128"/>
                <a:ea typeface="HGP明朝E" pitchFamily="18" charset="-128"/>
              </a:defRPr>
            </a:lvl1pPr>
          </a:lstStyle>
          <a:p>
            <a:r>
              <a:rPr lang="ja-JP" altLang="en-US"/>
              <a:t>マスタ タイトルの書式設定</a:t>
            </a:r>
          </a:p>
        </p:txBody>
      </p:sp>
      <p:sp>
        <p:nvSpPr>
          <p:cNvPr id="3" name="サブタイトル 2"/>
          <p:cNvSpPr>
            <a:spLocks noGrp="1"/>
          </p:cNvSpPr>
          <p:nvPr>
            <p:ph type="subTitle" idx="1"/>
          </p:nvPr>
        </p:nvSpPr>
        <p:spPr>
          <a:xfrm>
            <a:off x="1134190" y="6059595"/>
            <a:ext cx="5292884" cy="2732758"/>
          </a:xfrm>
          <a:prstGeom prst="rect">
            <a:avLst/>
          </a:prstGeom>
        </p:spPr>
        <p:txBody>
          <a:bodyPr lIns="104306" tIns="52153" rIns="104306" bIns="52153"/>
          <a:lstStyle>
            <a:lvl1pPr marL="0" indent="0" algn="ctr">
              <a:buNone/>
              <a:defRPr>
                <a:solidFill>
                  <a:schemeClr val="tx1">
                    <a:tint val="75000"/>
                  </a:schemeClr>
                </a:solidFill>
                <a:latin typeface="HGP明朝E" pitchFamily="18" charset="-128"/>
                <a:ea typeface="HGP明朝E" pitchFamily="18" charset="-128"/>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ja-JP" altLang="en-US"/>
              <a:t>マスタ サブタイトルの書式設定</a:t>
            </a:r>
          </a:p>
        </p:txBody>
      </p:sp>
      <p:sp>
        <p:nvSpPr>
          <p:cNvPr id="20" name="スライド番号プレースホルダ 5"/>
          <p:cNvSpPr>
            <a:spLocks noGrp="1"/>
          </p:cNvSpPr>
          <p:nvPr>
            <p:ph type="sldNum" sz="quarter" idx="12"/>
          </p:nvPr>
        </p:nvSpPr>
        <p:spPr>
          <a:xfrm>
            <a:off x="2898485" y="9912067"/>
            <a:ext cx="1764295" cy="569324"/>
          </a:xfrm>
          <a:prstGeom prst="rect">
            <a:avLst/>
          </a:prstGeom>
        </p:spPr>
        <p:txBody>
          <a:bodyPr/>
          <a:lstStyle>
            <a:lvl1pPr algn="ctr">
              <a:defRPr sz="1000">
                <a:solidFill>
                  <a:schemeClr val="tx1">
                    <a:lumMod val="75000"/>
                    <a:lumOff val="25000"/>
                  </a:schemeClr>
                </a:solidFill>
              </a:defRPr>
            </a:lvl1pPr>
          </a:lstStyle>
          <a:p>
            <a:r>
              <a:rPr lang="en-US" altLang="ja-JP"/>
              <a:t>-</a:t>
            </a:r>
            <a:r>
              <a:rPr lang="ja-JP" altLang="en-US"/>
              <a:t> </a:t>
            </a:r>
            <a:fld id="{D5405F42-E540-44BC-97F9-1CE76D51C924}" type="slidenum">
              <a:rPr lang="ja-JP" altLang="en-US" smtClean="0"/>
              <a:pPr/>
              <a:t>‹#›</a:t>
            </a:fld>
            <a:r>
              <a:rPr lang="ja-JP" altLang="en-US"/>
              <a:t> </a:t>
            </a:r>
            <a:r>
              <a:rPr lang="en-US" altLang="ja-JP"/>
              <a:t>-</a:t>
            </a:r>
            <a:endParaRPr lang="ja-JP" altLang="en-US" dirty="0"/>
          </a:p>
        </p:txBody>
      </p:sp>
      <p:cxnSp>
        <p:nvCxnSpPr>
          <p:cNvPr id="21" name="直線コネクタ 20"/>
          <p:cNvCxnSpPr/>
          <p:nvPr userDrawn="1"/>
        </p:nvCxnSpPr>
        <p:spPr>
          <a:xfrm>
            <a:off x="93204" y="1541361"/>
            <a:ext cx="7384046" cy="2475"/>
          </a:xfrm>
          <a:prstGeom prst="line">
            <a:avLst/>
          </a:prstGeom>
          <a:ln w="28575">
            <a:solidFill>
              <a:srgbClr val="F5B05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userDrawn="1"/>
        </p:nvCxnSpPr>
        <p:spPr>
          <a:xfrm>
            <a:off x="85377" y="9883204"/>
            <a:ext cx="7384046" cy="2475"/>
          </a:xfrm>
          <a:prstGeom prst="line">
            <a:avLst/>
          </a:prstGeom>
          <a:ln w="28575">
            <a:solidFill>
              <a:srgbClr val="F5B050"/>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userDrawn="1"/>
        </p:nvSpPr>
        <p:spPr>
          <a:xfrm>
            <a:off x="249749" y="9943381"/>
            <a:ext cx="2522770" cy="413101"/>
          </a:xfrm>
          <a:prstGeom prst="rect">
            <a:avLst/>
          </a:prstGeom>
          <a:noFill/>
        </p:spPr>
        <p:txBody>
          <a:bodyPr wrap="square" lIns="104306" tIns="52153" rIns="104306" bIns="52153" rtlCol="0">
            <a:spAutoFit/>
          </a:bodyPr>
          <a:lstStyle/>
          <a:p>
            <a:pPr algn="l"/>
            <a:r>
              <a:rPr kumimoji="1" lang="en-US" altLang="ja-JP" sz="1000" baseline="0" dirty="0">
                <a:solidFill>
                  <a:schemeClr val="tx1">
                    <a:lumMod val="75000"/>
                    <a:lumOff val="25000"/>
                  </a:schemeClr>
                </a:solidFill>
              </a:rPr>
              <a:t>Copyright(C) </a:t>
            </a:r>
          </a:p>
          <a:p>
            <a:pPr algn="l"/>
            <a:r>
              <a:rPr kumimoji="1" lang="en-US" altLang="ja-JP" sz="1000" baseline="0" dirty="0" err="1">
                <a:solidFill>
                  <a:schemeClr val="tx1">
                    <a:lumMod val="75000"/>
                    <a:lumOff val="25000"/>
                  </a:schemeClr>
                </a:solidFill>
              </a:rPr>
              <a:t>yoshida</a:t>
            </a:r>
            <a:r>
              <a:rPr kumimoji="1" lang="en-US" altLang="ja-JP" sz="1000" baseline="0" dirty="0">
                <a:solidFill>
                  <a:schemeClr val="tx1">
                    <a:lumMod val="75000"/>
                    <a:lumOff val="25000"/>
                  </a:schemeClr>
                </a:solidFill>
              </a:rPr>
              <a:t> </a:t>
            </a:r>
            <a:r>
              <a:rPr kumimoji="1" lang="en-US" altLang="ja-JP" sz="1000" baseline="0" dirty="0" err="1">
                <a:solidFill>
                  <a:schemeClr val="tx1">
                    <a:lumMod val="75000"/>
                    <a:lumOff val="25000"/>
                  </a:schemeClr>
                </a:solidFill>
              </a:rPr>
              <a:t>kaikei</a:t>
            </a:r>
            <a:r>
              <a:rPr kumimoji="1" lang="en-US" altLang="ja-JP" sz="1000" baseline="0" dirty="0">
                <a:solidFill>
                  <a:schemeClr val="tx1">
                    <a:lumMod val="75000"/>
                    <a:lumOff val="25000"/>
                  </a:schemeClr>
                </a:solidFill>
              </a:rPr>
              <a:t> All rights reserved.</a:t>
            </a:r>
            <a:endParaRPr kumimoji="1" lang="ja-JP" altLang="en-US" sz="1000" baseline="0" dirty="0">
              <a:solidFill>
                <a:schemeClr val="tx1">
                  <a:lumMod val="75000"/>
                  <a:lumOff val="25000"/>
                </a:schemeClr>
              </a:solidFill>
            </a:endParaRPr>
          </a:p>
        </p:txBody>
      </p:sp>
      <p:cxnSp>
        <p:nvCxnSpPr>
          <p:cNvPr id="24" name="直線コネクタ 23"/>
          <p:cNvCxnSpPr/>
          <p:nvPr userDrawn="1"/>
        </p:nvCxnSpPr>
        <p:spPr>
          <a:xfrm>
            <a:off x="93204" y="1452249"/>
            <a:ext cx="7384046" cy="2475"/>
          </a:xfrm>
          <a:prstGeom prst="line">
            <a:avLst/>
          </a:prstGeom>
          <a:ln>
            <a:solidFill>
              <a:srgbClr val="F5B050"/>
            </a:solidFill>
          </a:ln>
        </p:spPr>
        <p:style>
          <a:lnRef idx="1">
            <a:schemeClr val="accent1"/>
          </a:lnRef>
          <a:fillRef idx="0">
            <a:schemeClr val="accent1"/>
          </a:fillRef>
          <a:effectRef idx="0">
            <a:schemeClr val="accent1"/>
          </a:effectRef>
          <a:fontRef idx="minor">
            <a:schemeClr val="tx1"/>
          </a:fontRef>
        </p:style>
      </p:cxnSp>
      <p:pic>
        <p:nvPicPr>
          <p:cNvPr id="40962" name="Picture 2" descr="木更津・袖ヶ浦・君津・富津の遺言書作成・相続手続・相続申告は木更津相続サポート"/>
          <p:cNvPicPr>
            <a:picLocks noChangeAspect="1" noChangeArrowheads="1"/>
          </p:cNvPicPr>
          <p:nvPr userDrawn="1"/>
        </p:nvPicPr>
        <p:blipFill>
          <a:blip r:embed="rId2" cstate="print"/>
          <a:stretch>
            <a:fillRect/>
          </a:stretch>
        </p:blipFill>
        <p:spPr bwMode="auto">
          <a:xfrm>
            <a:off x="4212999" y="961468"/>
            <a:ext cx="2880000" cy="23811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タイトルと縦書きテキスト">
    <p:spTree>
      <p:nvGrpSpPr>
        <p:cNvPr id="1" name=""/>
        <p:cNvGrpSpPr/>
        <p:nvPr/>
      </p:nvGrpSpPr>
      <p:grpSpPr>
        <a:xfrm>
          <a:off x="0" y="0"/>
          <a:ext cx="0" cy="0"/>
          <a:chOff x="0" y="0"/>
          <a:chExt cx="0" cy="0"/>
        </a:xfrm>
      </p:grpSpPr>
      <p:sp>
        <p:nvSpPr>
          <p:cNvPr id="3" name="縦書きテキスト プレースホルダ 2"/>
          <p:cNvSpPr>
            <a:spLocks noGrp="1"/>
          </p:cNvSpPr>
          <p:nvPr>
            <p:ph type="body" orient="vert" idx="1"/>
          </p:nvPr>
        </p:nvSpPr>
        <p:spPr>
          <a:xfrm>
            <a:off x="378063" y="1336648"/>
            <a:ext cx="6805137" cy="8577057"/>
          </a:xfrm>
          <a:prstGeom prst="rect">
            <a:avLst/>
          </a:prstGeom>
        </p:spPr>
        <p:txBody>
          <a:bodyPr vert="eaVert" lIns="104306" tIns="52153" rIns="104306" bIns="52153"/>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a:xfrm>
            <a:off x="236265" y="10245247"/>
            <a:ext cx="1764295" cy="336800"/>
          </a:xfrm>
          <a:prstGeom prst="rect">
            <a:avLst/>
          </a:prstGeom>
        </p:spPr>
        <p:txBody>
          <a:bodyPr lIns="104306" tIns="52153" rIns="104306" bIns="52153" anchor="ctr" anchorCtr="0"/>
          <a:lstStyle>
            <a:lvl1pPr algn="l">
              <a:defRPr sz="1300">
                <a:latin typeface="HGP明朝E" pitchFamily="18" charset="-128"/>
                <a:ea typeface="HGP明朝E" pitchFamily="18" charset="-128"/>
              </a:defRPr>
            </a:lvl1pPr>
          </a:lstStyle>
          <a:p>
            <a:pPr>
              <a:defRPr/>
            </a:pPr>
            <a:endParaRPr lang="ja-JP" altLang="en-US" dirty="0"/>
          </a:p>
        </p:txBody>
      </p:sp>
      <p:sp>
        <p:nvSpPr>
          <p:cNvPr id="8" name="フッター プレースホルダ 4"/>
          <p:cNvSpPr>
            <a:spLocks noGrp="1"/>
          </p:cNvSpPr>
          <p:nvPr>
            <p:ph type="ftr" sz="quarter" idx="11"/>
          </p:nvPr>
        </p:nvSpPr>
        <p:spPr>
          <a:xfrm>
            <a:off x="2583432" y="10245247"/>
            <a:ext cx="2394400" cy="336800"/>
          </a:xfrm>
          <a:prstGeom prst="rect">
            <a:avLst/>
          </a:prstGeom>
        </p:spPr>
        <p:txBody>
          <a:bodyPr lIns="104306" tIns="52153" rIns="104306" bIns="52153" anchor="ctr" anchorCtr="0"/>
          <a:lstStyle>
            <a:lvl1pPr algn="ctr">
              <a:defRPr sz="1300">
                <a:latin typeface="HGP明朝E" pitchFamily="18" charset="-128"/>
                <a:ea typeface="HGP明朝E" pitchFamily="18" charset="-128"/>
              </a:defRPr>
            </a:lvl1pPr>
          </a:lstStyle>
          <a:p>
            <a:pPr>
              <a:defRPr/>
            </a:pPr>
            <a:endParaRPr lang="ja-JP" altLang="en-US" dirty="0"/>
          </a:p>
        </p:txBody>
      </p:sp>
      <p:sp>
        <p:nvSpPr>
          <p:cNvPr id="9" name="スライド番号プレースホルダ 5"/>
          <p:cNvSpPr>
            <a:spLocks noGrp="1"/>
          </p:cNvSpPr>
          <p:nvPr>
            <p:ph type="sldNum" sz="quarter" idx="12"/>
          </p:nvPr>
        </p:nvSpPr>
        <p:spPr>
          <a:xfrm>
            <a:off x="5560704" y="10245247"/>
            <a:ext cx="1764295" cy="336800"/>
          </a:xfrm>
          <a:prstGeom prst="rect">
            <a:avLst/>
          </a:prstGeom>
        </p:spPr>
        <p:txBody>
          <a:bodyPr lIns="104306" tIns="52153" rIns="104306" bIns="52153" anchor="ctr" anchorCtr="0"/>
          <a:lstStyle>
            <a:lvl1pPr algn="r">
              <a:defRPr sz="1300">
                <a:latin typeface="HGP明朝E" pitchFamily="18" charset="-128"/>
                <a:ea typeface="HGP明朝E" pitchFamily="18" charset="-128"/>
              </a:defRPr>
            </a:lvl1pPr>
          </a:lstStyle>
          <a:p>
            <a:pPr>
              <a:defRPr/>
            </a:pPr>
            <a:fld id="{8B3D7FD6-99C8-45DB-9CBB-18936123E746}" type="slidenum">
              <a:rPr lang="ja-JP" altLang="en-US" smtClean="0"/>
              <a:pPr>
                <a:defRPr/>
              </a:pPr>
              <a:t>‹#›</a:t>
            </a:fld>
            <a:endParaRPr lang="ja-JP" altLang="en-US" dirty="0"/>
          </a:p>
        </p:txBody>
      </p:sp>
      <p:sp>
        <p:nvSpPr>
          <p:cNvPr id="10" name="タイトル 1"/>
          <p:cNvSpPr>
            <a:spLocks noGrp="1"/>
          </p:cNvSpPr>
          <p:nvPr>
            <p:ph type="title"/>
          </p:nvPr>
        </p:nvSpPr>
        <p:spPr>
          <a:xfrm>
            <a:off x="118119" y="111353"/>
            <a:ext cx="4666750" cy="673600"/>
          </a:xfrm>
          <a:prstGeom prst="rect">
            <a:avLst/>
          </a:prstGeom>
        </p:spPr>
        <p:txBody>
          <a:bodyPr lIns="104306" tIns="52153" rIns="104306" bIns="52153" anchor="ctr" anchorCtr="0"/>
          <a:lstStyle>
            <a:lvl1pPr algn="l">
              <a:defRPr sz="3200">
                <a:latin typeface="HGP明朝E" pitchFamily="18" charset="-128"/>
                <a:ea typeface="HGP明朝E" pitchFamily="18" charset="-128"/>
              </a:defRPr>
            </a:lvl1pPr>
          </a:lstStyle>
          <a:p>
            <a:r>
              <a:rPr lang="ja-JP" altLang="en-US" dirty="0"/>
              <a:t>マスタ タイトルの書式設定</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5481916" y="428233"/>
            <a:ext cx="1701284" cy="9124045"/>
          </a:xfrm>
          <a:prstGeom prst="rect">
            <a:avLst/>
          </a:prstGeom>
        </p:spPr>
        <p:txBody>
          <a:bodyPr vert="eaVert" lIns="104306" tIns="52153" rIns="104306" bIns="52153"/>
          <a:lstStyle/>
          <a:p>
            <a:r>
              <a:rPr lang="ja-JP" altLang="en-US"/>
              <a:t>マスタ タイトルの書式設定</a:t>
            </a:r>
          </a:p>
        </p:txBody>
      </p:sp>
      <p:sp>
        <p:nvSpPr>
          <p:cNvPr id="3" name="縦書きテキスト プレースホルダ 2"/>
          <p:cNvSpPr>
            <a:spLocks noGrp="1"/>
          </p:cNvSpPr>
          <p:nvPr>
            <p:ph type="body" orient="vert" idx="1"/>
          </p:nvPr>
        </p:nvSpPr>
        <p:spPr>
          <a:xfrm>
            <a:off x="378063" y="428233"/>
            <a:ext cx="4977832" cy="9124045"/>
          </a:xfrm>
          <a:prstGeom prst="rect">
            <a:avLst/>
          </a:prstGeom>
        </p:spPr>
        <p:txBody>
          <a:bodyPr vert="eaVert" lIns="104306" tIns="52153" rIns="104306" bIns="52153"/>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a:xfrm>
            <a:off x="236265" y="10245247"/>
            <a:ext cx="1764295" cy="336800"/>
          </a:xfrm>
          <a:prstGeom prst="rect">
            <a:avLst/>
          </a:prstGeom>
        </p:spPr>
        <p:txBody>
          <a:bodyPr lIns="104306" tIns="52153" rIns="104306" bIns="52153" anchor="ctr" anchorCtr="0"/>
          <a:lstStyle>
            <a:lvl1pPr algn="l">
              <a:defRPr sz="1300">
                <a:latin typeface="HGP明朝E" pitchFamily="18" charset="-128"/>
                <a:ea typeface="HGP明朝E" pitchFamily="18" charset="-128"/>
              </a:defRPr>
            </a:lvl1pPr>
          </a:lstStyle>
          <a:p>
            <a:pPr>
              <a:defRPr/>
            </a:pPr>
            <a:endParaRPr lang="ja-JP" altLang="en-US" dirty="0"/>
          </a:p>
        </p:txBody>
      </p:sp>
      <p:sp>
        <p:nvSpPr>
          <p:cNvPr id="8" name="フッター プレースホルダ 4"/>
          <p:cNvSpPr>
            <a:spLocks noGrp="1"/>
          </p:cNvSpPr>
          <p:nvPr>
            <p:ph type="ftr" sz="quarter" idx="11"/>
          </p:nvPr>
        </p:nvSpPr>
        <p:spPr>
          <a:xfrm>
            <a:off x="2583432" y="10245247"/>
            <a:ext cx="2394400" cy="336800"/>
          </a:xfrm>
          <a:prstGeom prst="rect">
            <a:avLst/>
          </a:prstGeom>
        </p:spPr>
        <p:txBody>
          <a:bodyPr lIns="104306" tIns="52153" rIns="104306" bIns="52153" anchor="ctr" anchorCtr="0"/>
          <a:lstStyle>
            <a:lvl1pPr algn="ctr">
              <a:defRPr sz="1300">
                <a:latin typeface="HGP明朝E" pitchFamily="18" charset="-128"/>
                <a:ea typeface="HGP明朝E" pitchFamily="18" charset="-128"/>
              </a:defRPr>
            </a:lvl1pPr>
          </a:lstStyle>
          <a:p>
            <a:pPr>
              <a:defRPr/>
            </a:pPr>
            <a:endParaRPr lang="ja-JP" altLang="en-US" dirty="0"/>
          </a:p>
        </p:txBody>
      </p:sp>
      <p:sp>
        <p:nvSpPr>
          <p:cNvPr id="9" name="スライド番号プレースホルダ 5"/>
          <p:cNvSpPr>
            <a:spLocks noGrp="1"/>
          </p:cNvSpPr>
          <p:nvPr>
            <p:ph type="sldNum" sz="quarter" idx="12"/>
          </p:nvPr>
        </p:nvSpPr>
        <p:spPr>
          <a:xfrm>
            <a:off x="5560704" y="10245247"/>
            <a:ext cx="1764295" cy="336800"/>
          </a:xfrm>
          <a:prstGeom prst="rect">
            <a:avLst/>
          </a:prstGeom>
        </p:spPr>
        <p:txBody>
          <a:bodyPr lIns="104306" tIns="52153" rIns="104306" bIns="52153" anchor="ctr" anchorCtr="0"/>
          <a:lstStyle>
            <a:lvl1pPr algn="r">
              <a:defRPr sz="1300">
                <a:latin typeface="HGP明朝E" pitchFamily="18" charset="-128"/>
                <a:ea typeface="HGP明朝E" pitchFamily="18" charset="-128"/>
              </a:defRPr>
            </a:lvl1pPr>
          </a:lstStyle>
          <a:p>
            <a:pPr>
              <a:defRPr/>
            </a:pPr>
            <a:fld id="{8B3D7FD6-99C8-45DB-9CBB-18936123E746}" type="slidenum">
              <a:rPr lang="ja-JP" altLang="en-US" smtClean="0"/>
              <a:pPr>
                <a:defRPr/>
              </a:pPr>
              <a:t>‹#›</a:t>
            </a:fld>
            <a:endParaRPr lang="ja-JP"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236265" y="1336648"/>
            <a:ext cx="7088734" cy="8688448"/>
          </a:xfrm>
          <a:prstGeom prst="rect">
            <a:avLst/>
          </a:prstGeom>
        </p:spPr>
        <p:txBody>
          <a:bodyPr lIns="104306" tIns="52153" rIns="104306" bIns="52153"/>
          <a:lstStyle>
            <a:lvl1pPr>
              <a:defRPr sz="3200">
                <a:latin typeface="HGP明朝E" pitchFamily="18" charset="-128"/>
                <a:ea typeface="HGP明朝E" pitchFamily="18" charset="-128"/>
              </a:defRPr>
            </a:lvl1pPr>
            <a:lvl2pPr>
              <a:defRPr sz="2700">
                <a:latin typeface="HGP明朝E" pitchFamily="18" charset="-128"/>
                <a:ea typeface="HGP明朝E" pitchFamily="18" charset="-128"/>
              </a:defRPr>
            </a:lvl2pPr>
            <a:lvl3pPr>
              <a:defRPr sz="2300">
                <a:latin typeface="HGP明朝E" pitchFamily="18" charset="-128"/>
                <a:ea typeface="HGP明朝E" pitchFamily="18" charset="-128"/>
              </a:defRPr>
            </a:lvl3pPr>
            <a:lvl4pPr>
              <a:defRPr sz="2100">
                <a:latin typeface="HGP明朝E" pitchFamily="18" charset="-128"/>
                <a:ea typeface="HGP明朝E" pitchFamily="18" charset="-128"/>
              </a:defRPr>
            </a:lvl4pPr>
            <a:lvl5pPr>
              <a:defRPr sz="2100">
                <a:latin typeface="HGP明朝E" pitchFamily="18" charset="-128"/>
                <a:ea typeface="HGP明朝E" pitchFamily="18" charset="-128"/>
              </a:defRPr>
            </a:lvl5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 3"/>
          <p:cNvSpPr>
            <a:spLocks noGrp="1"/>
          </p:cNvSpPr>
          <p:nvPr>
            <p:ph type="dt" sz="half" idx="10"/>
          </p:nvPr>
        </p:nvSpPr>
        <p:spPr>
          <a:xfrm>
            <a:off x="236265" y="10245247"/>
            <a:ext cx="1764295" cy="336800"/>
          </a:xfrm>
          <a:prstGeom prst="rect">
            <a:avLst/>
          </a:prstGeom>
        </p:spPr>
        <p:txBody>
          <a:bodyPr lIns="104306" tIns="52153" rIns="104306" bIns="52153" anchor="ctr" anchorCtr="0"/>
          <a:lstStyle>
            <a:lvl1pPr algn="l">
              <a:defRPr sz="1300">
                <a:latin typeface="HGP明朝E" pitchFamily="18" charset="-128"/>
                <a:ea typeface="HGP明朝E" pitchFamily="18" charset="-128"/>
              </a:defRPr>
            </a:lvl1pPr>
          </a:lstStyle>
          <a:p>
            <a:pPr>
              <a:defRPr/>
            </a:pPr>
            <a:endParaRPr lang="ja-JP" altLang="en-US" dirty="0"/>
          </a:p>
        </p:txBody>
      </p:sp>
      <p:sp>
        <p:nvSpPr>
          <p:cNvPr id="5" name="フッター プレースホルダ 4"/>
          <p:cNvSpPr>
            <a:spLocks noGrp="1"/>
          </p:cNvSpPr>
          <p:nvPr>
            <p:ph type="ftr" sz="quarter" idx="11"/>
          </p:nvPr>
        </p:nvSpPr>
        <p:spPr>
          <a:xfrm>
            <a:off x="2583432" y="10245247"/>
            <a:ext cx="2394400" cy="336800"/>
          </a:xfrm>
          <a:prstGeom prst="rect">
            <a:avLst/>
          </a:prstGeom>
        </p:spPr>
        <p:txBody>
          <a:bodyPr lIns="104306" tIns="52153" rIns="104306" bIns="52153" anchor="ctr" anchorCtr="0"/>
          <a:lstStyle>
            <a:lvl1pPr algn="ctr">
              <a:defRPr sz="1300">
                <a:latin typeface="HGP明朝E" pitchFamily="18" charset="-128"/>
                <a:ea typeface="HGP明朝E" pitchFamily="18" charset="-128"/>
              </a:defRPr>
            </a:lvl1pPr>
          </a:lstStyle>
          <a:p>
            <a:pPr>
              <a:defRPr/>
            </a:pPr>
            <a:endParaRPr lang="ja-JP" altLang="en-US" dirty="0"/>
          </a:p>
        </p:txBody>
      </p:sp>
      <p:sp>
        <p:nvSpPr>
          <p:cNvPr id="6" name="スライド番号プレースホルダ 5"/>
          <p:cNvSpPr>
            <a:spLocks noGrp="1"/>
          </p:cNvSpPr>
          <p:nvPr>
            <p:ph type="sldNum" sz="quarter" idx="12"/>
          </p:nvPr>
        </p:nvSpPr>
        <p:spPr>
          <a:xfrm>
            <a:off x="5560704" y="10245247"/>
            <a:ext cx="1764295" cy="336800"/>
          </a:xfrm>
          <a:prstGeom prst="rect">
            <a:avLst/>
          </a:prstGeom>
        </p:spPr>
        <p:txBody>
          <a:bodyPr lIns="104306" tIns="52153" rIns="104306" bIns="52153" anchor="ctr" anchorCtr="0"/>
          <a:lstStyle>
            <a:lvl1pPr algn="r">
              <a:defRPr sz="1300">
                <a:latin typeface="HGP明朝E" pitchFamily="18" charset="-128"/>
                <a:ea typeface="HGP明朝E" pitchFamily="18" charset="-128"/>
              </a:defRPr>
            </a:lvl1pPr>
          </a:lstStyle>
          <a:p>
            <a:pPr>
              <a:defRPr/>
            </a:pPr>
            <a:fld id="{8B3D7FD6-99C8-45DB-9CBB-18936123E746}" type="slidenum">
              <a:rPr lang="ja-JP" altLang="en-US" smtClean="0"/>
              <a:pPr>
                <a:defRPr/>
              </a:pPr>
              <a:t>‹#›</a:t>
            </a:fld>
            <a:endParaRPr lang="ja-JP" altLang="en-US" dirty="0"/>
          </a:p>
        </p:txBody>
      </p:sp>
      <p:sp>
        <p:nvSpPr>
          <p:cNvPr id="8" name="タイトル 1"/>
          <p:cNvSpPr>
            <a:spLocks noGrp="1"/>
          </p:cNvSpPr>
          <p:nvPr>
            <p:ph type="title"/>
          </p:nvPr>
        </p:nvSpPr>
        <p:spPr>
          <a:xfrm>
            <a:off x="118119" y="111353"/>
            <a:ext cx="4666750" cy="673600"/>
          </a:xfrm>
          <a:prstGeom prst="rect">
            <a:avLst/>
          </a:prstGeom>
        </p:spPr>
        <p:txBody>
          <a:bodyPr lIns="104306" tIns="52153" rIns="104306" bIns="52153" anchor="ctr" anchorCtr="0"/>
          <a:lstStyle>
            <a:lvl1pPr algn="l">
              <a:defRPr sz="3200">
                <a:latin typeface="HGP明朝E" pitchFamily="18" charset="-128"/>
                <a:ea typeface="HGP明朝E" pitchFamily="18" charset="-128"/>
              </a:defRPr>
            </a:lvl1pPr>
          </a:lstStyle>
          <a:p>
            <a:r>
              <a:rPr lang="ja-JP" altLang="en-US" dirty="0"/>
              <a:t>マスタ タイトルの書式設定</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97288" y="6871501"/>
            <a:ext cx="6427074" cy="2123828"/>
          </a:xfrm>
          <a:prstGeom prst="rect">
            <a:avLst/>
          </a:prstGeom>
        </p:spPr>
        <p:txBody>
          <a:bodyPr lIns="104306" tIns="52153" rIns="104306" bIns="52153" anchor="t"/>
          <a:lstStyle>
            <a:lvl1pPr algn="l">
              <a:defRPr sz="4600" b="1" cap="all">
                <a:latin typeface="HGP明朝E" pitchFamily="18" charset="-128"/>
                <a:ea typeface="HGP明朝E" pitchFamily="18" charset="-128"/>
              </a:defRPr>
            </a:lvl1pPr>
          </a:lstStyle>
          <a:p>
            <a:r>
              <a:rPr lang="ja-JP" altLang="en-US"/>
              <a:t>マスタ タイトルの書式設定</a:t>
            </a:r>
          </a:p>
        </p:txBody>
      </p:sp>
      <p:sp>
        <p:nvSpPr>
          <p:cNvPr id="3" name="テキスト プレースホルダ 2"/>
          <p:cNvSpPr>
            <a:spLocks noGrp="1"/>
          </p:cNvSpPr>
          <p:nvPr>
            <p:ph type="body" idx="1"/>
          </p:nvPr>
        </p:nvSpPr>
        <p:spPr>
          <a:xfrm>
            <a:off x="597288" y="4532319"/>
            <a:ext cx="6427074" cy="2339181"/>
          </a:xfrm>
          <a:prstGeom prst="rect">
            <a:avLst/>
          </a:prstGeom>
        </p:spPr>
        <p:txBody>
          <a:bodyPr lIns="104306" tIns="52153" rIns="104306" bIns="52153" anchor="b"/>
          <a:lstStyle>
            <a:lvl1pPr marL="0" indent="0">
              <a:buNone/>
              <a:defRPr sz="2300">
                <a:solidFill>
                  <a:schemeClr val="tx1">
                    <a:tint val="75000"/>
                  </a:schemeClr>
                </a:solidFill>
                <a:latin typeface="HGP明朝E" pitchFamily="18" charset="-128"/>
                <a:ea typeface="HGP明朝E" pitchFamily="18" charset="-128"/>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lang="ja-JP" altLang="en-US"/>
              <a:t>マスタ テキストの書式設定</a:t>
            </a:r>
          </a:p>
        </p:txBody>
      </p:sp>
      <p:sp>
        <p:nvSpPr>
          <p:cNvPr id="7" name="日付プレースホルダ 3"/>
          <p:cNvSpPr>
            <a:spLocks noGrp="1"/>
          </p:cNvSpPr>
          <p:nvPr>
            <p:ph type="dt" sz="half" idx="10"/>
          </p:nvPr>
        </p:nvSpPr>
        <p:spPr>
          <a:xfrm>
            <a:off x="236265" y="10245247"/>
            <a:ext cx="1764295" cy="336800"/>
          </a:xfrm>
          <a:prstGeom prst="rect">
            <a:avLst/>
          </a:prstGeom>
        </p:spPr>
        <p:txBody>
          <a:bodyPr lIns="104306" tIns="52153" rIns="104306" bIns="52153" anchor="ctr" anchorCtr="0"/>
          <a:lstStyle>
            <a:lvl1pPr algn="l">
              <a:defRPr sz="1300">
                <a:latin typeface="HGP明朝E" pitchFamily="18" charset="-128"/>
                <a:ea typeface="HGP明朝E" pitchFamily="18" charset="-128"/>
              </a:defRPr>
            </a:lvl1pPr>
          </a:lstStyle>
          <a:p>
            <a:pPr>
              <a:defRPr/>
            </a:pPr>
            <a:endParaRPr lang="ja-JP" altLang="en-US" dirty="0"/>
          </a:p>
        </p:txBody>
      </p:sp>
      <p:sp>
        <p:nvSpPr>
          <p:cNvPr id="8" name="フッター プレースホルダ 4"/>
          <p:cNvSpPr>
            <a:spLocks noGrp="1"/>
          </p:cNvSpPr>
          <p:nvPr>
            <p:ph type="ftr" sz="quarter" idx="11"/>
          </p:nvPr>
        </p:nvSpPr>
        <p:spPr>
          <a:xfrm>
            <a:off x="2583432" y="10245247"/>
            <a:ext cx="2394400" cy="336800"/>
          </a:xfrm>
          <a:prstGeom prst="rect">
            <a:avLst/>
          </a:prstGeom>
        </p:spPr>
        <p:txBody>
          <a:bodyPr lIns="104306" tIns="52153" rIns="104306" bIns="52153" anchor="ctr" anchorCtr="0"/>
          <a:lstStyle>
            <a:lvl1pPr algn="ctr">
              <a:defRPr sz="1300">
                <a:latin typeface="HGP明朝E" pitchFamily="18" charset="-128"/>
                <a:ea typeface="HGP明朝E" pitchFamily="18" charset="-128"/>
              </a:defRPr>
            </a:lvl1pPr>
          </a:lstStyle>
          <a:p>
            <a:pPr>
              <a:defRPr/>
            </a:pPr>
            <a:endParaRPr lang="ja-JP" altLang="en-US" dirty="0"/>
          </a:p>
        </p:txBody>
      </p:sp>
      <p:sp>
        <p:nvSpPr>
          <p:cNvPr id="9" name="スライド番号プレースホルダ 5"/>
          <p:cNvSpPr>
            <a:spLocks noGrp="1"/>
          </p:cNvSpPr>
          <p:nvPr>
            <p:ph type="sldNum" sz="quarter" idx="12"/>
          </p:nvPr>
        </p:nvSpPr>
        <p:spPr>
          <a:xfrm>
            <a:off x="5560704" y="10245247"/>
            <a:ext cx="1764295" cy="336800"/>
          </a:xfrm>
          <a:prstGeom prst="rect">
            <a:avLst/>
          </a:prstGeom>
        </p:spPr>
        <p:txBody>
          <a:bodyPr lIns="104306" tIns="52153" rIns="104306" bIns="52153" anchor="ctr" anchorCtr="0"/>
          <a:lstStyle>
            <a:lvl1pPr algn="r">
              <a:defRPr sz="1300">
                <a:latin typeface="HGP明朝E" pitchFamily="18" charset="-128"/>
                <a:ea typeface="HGP明朝E" pitchFamily="18" charset="-128"/>
              </a:defRPr>
            </a:lvl1pPr>
          </a:lstStyle>
          <a:p>
            <a:pPr>
              <a:defRPr/>
            </a:pPr>
            <a:fld id="{8B3D7FD6-99C8-45DB-9CBB-18936123E746}" type="slidenum">
              <a:rPr lang="ja-JP" altLang="en-US" smtClean="0"/>
              <a:pPr>
                <a:defRPr/>
              </a:pPr>
              <a:t>‹#›</a:t>
            </a:fld>
            <a:endParaRPr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3" name="コンテンツ プレースホルダ 2"/>
          <p:cNvSpPr>
            <a:spLocks noGrp="1"/>
          </p:cNvSpPr>
          <p:nvPr>
            <p:ph sz="half" idx="1"/>
          </p:nvPr>
        </p:nvSpPr>
        <p:spPr>
          <a:xfrm>
            <a:off x="378063" y="2495127"/>
            <a:ext cx="3339558" cy="7057150"/>
          </a:xfrm>
          <a:prstGeom prst="rect">
            <a:avLst/>
          </a:prstGeom>
        </p:spPr>
        <p:txBody>
          <a:bodyPr lIns="104306" tIns="52153" rIns="104306" bIns="52153"/>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3843642" y="2495127"/>
            <a:ext cx="3339558" cy="7057150"/>
          </a:xfrm>
          <a:prstGeom prst="rect">
            <a:avLst/>
          </a:prstGeom>
        </p:spPr>
        <p:txBody>
          <a:bodyPr lIns="104306" tIns="52153" rIns="104306" bIns="52153"/>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8" name="日付プレースホルダ 3"/>
          <p:cNvSpPr>
            <a:spLocks noGrp="1"/>
          </p:cNvSpPr>
          <p:nvPr>
            <p:ph type="dt" sz="half" idx="10"/>
          </p:nvPr>
        </p:nvSpPr>
        <p:spPr>
          <a:xfrm>
            <a:off x="236265" y="10245247"/>
            <a:ext cx="1764295" cy="336800"/>
          </a:xfrm>
          <a:prstGeom prst="rect">
            <a:avLst/>
          </a:prstGeom>
        </p:spPr>
        <p:txBody>
          <a:bodyPr lIns="104306" tIns="52153" rIns="104306" bIns="52153" anchor="ctr" anchorCtr="0"/>
          <a:lstStyle>
            <a:lvl1pPr algn="l">
              <a:defRPr sz="1300">
                <a:latin typeface="HGP明朝E" pitchFamily="18" charset="-128"/>
                <a:ea typeface="HGP明朝E" pitchFamily="18" charset="-128"/>
              </a:defRPr>
            </a:lvl1pPr>
          </a:lstStyle>
          <a:p>
            <a:pPr>
              <a:defRPr/>
            </a:pPr>
            <a:endParaRPr lang="ja-JP" altLang="en-US" dirty="0"/>
          </a:p>
        </p:txBody>
      </p:sp>
      <p:sp>
        <p:nvSpPr>
          <p:cNvPr id="9" name="フッター プレースホルダ 4"/>
          <p:cNvSpPr>
            <a:spLocks noGrp="1"/>
          </p:cNvSpPr>
          <p:nvPr>
            <p:ph type="ftr" sz="quarter" idx="11"/>
          </p:nvPr>
        </p:nvSpPr>
        <p:spPr>
          <a:xfrm>
            <a:off x="2583432" y="10245247"/>
            <a:ext cx="2394400" cy="336800"/>
          </a:xfrm>
          <a:prstGeom prst="rect">
            <a:avLst/>
          </a:prstGeom>
        </p:spPr>
        <p:txBody>
          <a:bodyPr lIns="104306" tIns="52153" rIns="104306" bIns="52153" anchor="ctr" anchorCtr="0"/>
          <a:lstStyle>
            <a:lvl1pPr algn="ctr">
              <a:defRPr sz="1300">
                <a:latin typeface="HGP明朝E" pitchFamily="18" charset="-128"/>
                <a:ea typeface="HGP明朝E" pitchFamily="18" charset="-128"/>
              </a:defRPr>
            </a:lvl1pPr>
          </a:lstStyle>
          <a:p>
            <a:pPr>
              <a:defRPr/>
            </a:pPr>
            <a:endParaRPr lang="ja-JP" altLang="en-US" dirty="0"/>
          </a:p>
        </p:txBody>
      </p:sp>
      <p:sp>
        <p:nvSpPr>
          <p:cNvPr id="10" name="スライド番号プレースホルダ 5"/>
          <p:cNvSpPr>
            <a:spLocks noGrp="1"/>
          </p:cNvSpPr>
          <p:nvPr>
            <p:ph type="sldNum" sz="quarter" idx="12"/>
          </p:nvPr>
        </p:nvSpPr>
        <p:spPr>
          <a:xfrm>
            <a:off x="5560704" y="10245247"/>
            <a:ext cx="1764295" cy="336800"/>
          </a:xfrm>
          <a:prstGeom prst="rect">
            <a:avLst/>
          </a:prstGeom>
        </p:spPr>
        <p:txBody>
          <a:bodyPr lIns="104306" tIns="52153" rIns="104306" bIns="52153" anchor="ctr" anchorCtr="0"/>
          <a:lstStyle>
            <a:lvl1pPr algn="r">
              <a:defRPr sz="1300">
                <a:latin typeface="HGP明朝E" pitchFamily="18" charset="-128"/>
                <a:ea typeface="HGP明朝E" pitchFamily="18" charset="-128"/>
              </a:defRPr>
            </a:lvl1pPr>
          </a:lstStyle>
          <a:p>
            <a:pPr>
              <a:defRPr/>
            </a:pPr>
            <a:fld id="{8B3D7FD6-99C8-45DB-9CBB-18936123E746}" type="slidenum">
              <a:rPr lang="ja-JP" altLang="en-US" smtClean="0"/>
              <a:pPr>
                <a:defRPr/>
              </a:pPr>
              <a:t>‹#›</a:t>
            </a:fld>
            <a:endParaRPr lang="ja-JP" altLang="en-US" dirty="0"/>
          </a:p>
        </p:txBody>
      </p:sp>
      <p:sp>
        <p:nvSpPr>
          <p:cNvPr id="11" name="タイトル 1"/>
          <p:cNvSpPr>
            <a:spLocks noGrp="1"/>
          </p:cNvSpPr>
          <p:nvPr>
            <p:ph type="title"/>
          </p:nvPr>
        </p:nvSpPr>
        <p:spPr>
          <a:xfrm>
            <a:off x="118119" y="111353"/>
            <a:ext cx="4666750" cy="673600"/>
          </a:xfrm>
          <a:prstGeom prst="rect">
            <a:avLst/>
          </a:prstGeom>
        </p:spPr>
        <p:txBody>
          <a:bodyPr lIns="104306" tIns="52153" rIns="104306" bIns="52153" anchor="ctr" anchorCtr="0"/>
          <a:lstStyle>
            <a:lvl1pPr algn="l">
              <a:defRPr sz="3200">
                <a:latin typeface="HGP明朝E" pitchFamily="18" charset="-128"/>
                <a:ea typeface="HGP明朝E" pitchFamily="18" charset="-128"/>
              </a:defRPr>
            </a:lvl1pPr>
          </a:lstStyle>
          <a:p>
            <a:r>
              <a:rPr lang="ja-JP" altLang="en-US" dirty="0"/>
              <a:t>マスタ タイトルの書式設定</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3" name="テキスト プレースホルダ 2"/>
          <p:cNvSpPr>
            <a:spLocks noGrp="1"/>
          </p:cNvSpPr>
          <p:nvPr>
            <p:ph type="body" idx="1"/>
          </p:nvPr>
        </p:nvSpPr>
        <p:spPr>
          <a:xfrm>
            <a:off x="378063" y="2393640"/>
            <a:ext cx="3340871" cy="997554"/>
          </a:xfrm>
          <a:prstGeom prst="rect">
            <a:avLst/>
          </a:prstGeom>
        </p:spPr>
        <p:txBody>
          <a:bodyPr lIns="104306" tIns="52153" rIns="104306" bIns="52153"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378063" y="3391195"/>
            <a:ext cx="3340871" cy="6161082"/>
          </a:xfrm>
          <a:prstGeom prst="rect">
            <a:avLst/>
          </a:prstGeom>
        </p:spPr>
        <p:txBody>
          <a:bodyPr lIns="104306" tIns="52153" rIns="104306" bIns="52153"/>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3841017" y="2393640"/>
            <a:ext cx="3342183" cy="997554"/>
          </a:xfrm>
          <a:prstGeom prst="rect">
            <a:avLst/>
          </a:prstGeom>
        </p:spPr>
        <p:txBody>
          <a:bodyPr lIns="104306" tIns="52153" rIns="104306" bIns="52153"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3841017" y="3391195"/>
            <a:ext cx="3342183" cy="6161082"/>
          </a:xfrm>
          <a:prstGeom prst="rect">
            <a:avLst/>
          </a:prstGeom>
        </p:spPr>
        <p:txBody>
          <a:bodyPr lIns="104306" tIns="52153" rIns="104306" bIns="52153"/>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 name="日付プレースホルダ 3"/>
          <p:cNvSpPr>
            <a:spLocks noGrp="1"/>
          </p:cNvSpPr>
          <p:nvPr>
            <p:ph type="dt" sz="half" idx="10"/>
          </p:nvPr>
        </p:nvSpPr>
        <p:spPr>
          <a:xfrm>
            <a:off x="236265" y="10245247"/>
            <a:ext cx="1764295" cy="336800"/>
          </a:xfrm>
          <a:prstGeom prst="rect">
            <a:avLst/>
          </a:prstGeom>
        </p:spPr>
        <p:txBody>
          <a:bodyPr lIns="104306" tIns="52153" rIns="104306" bIns="52153" anchor="ctr" anchorCtr="0"/>
          <a:lstStyle>
            <a:lvl1pPr algn="l">
              <a:defRPr sz="1300">
                <a:latin typeface="HGP明朝E" pitchFamily="18" charset="-128"/>
                <a:ea typeface="HGP明朝E" pitchFamily="18" charset="-128"/>
              </a:defRPr>
            </a:lvl1pPr>
          </a:lstStyle>
          <a:p>
            <a:pPr>
              <a:defRPr/>
            </a:pPr>
            <a:endParaRPr lang="ja-JP" altLang="en-US" dirty="0"/>
          </a:p>
        </p:txBody>
      </p:sp>
      <p:sp>
        <p:nvSpPr>
          <p:cNvPr id="11" name="フッター プレースホルダ 4"/>
          <p:cNvSpPr>
            <a:spLocks noGrp="1"/>
          </p:cNvSpPr>
          <p:nvPr>
            <p:ph type="ftr" sz="quarter" idx="11"/>
          </p:nvPr>
        </p:nvSpPr>
        <p:spPr>
          <a:xfrm>
            <a:off x="2583432" y="10245247"/>
            <a:ext cx="2394400" cy="336800"/>
          </a:xfrm>
          <a:prstGeom prst="rect">
            <a:avLst/>
          </a:prstGeom>
        </p:spPr>
        <p:txBody>
          <a:bodyPr lIns="104306" tIns="52153" rIns="104306" bIns="52153" anchor="ctr" anchorCtr="0"/>
          <a:lstStyle>
            <a:lvl1pPr algn="ctr">
              <a:defRPr sz="1300">
                <a:latin typeface="HGP明朝E" pitchFamily="18" charset="-128"/>
                <a:ea typeface="HGP明朝E" pitchFamily="18" charset="-128"/>
              </a:defRPr>
            </a:lvl1pPr>
          </a:lstStyle>
          <a:p>
            <a:pPr>
              <a:defRPr/>
            </a:pPr>
            <a:endParaRPr lang="ja-JP" altLang="en-US" dirty="0"/>
          </a:p>
        </p:txBody>
      </p:sp>
      <p:sp>
        <p:nvSpPr>
          <p:cNvPr id="12" name="スライド番号プレースホルダ 5"/>
          <p:cNvSpPr>
            <a:spLocks noGrp="1"/>
          </p:cNvSpPr>
          <p:nvPr>
            <p:ph type="sldNum" sz="quarter" idx="12"/>
          </p:nvPr>
        </p:nvSpPr>
        <p:spPr>
          <a:xfrm>
            <a:off x="5560704" y="10245247"/>
            <a:ext cx="1764295" cy="336800"/>
          </a:xfrm>
          <a:prstGeom prst="rect">
            <a:avLst/>
          </a:prstGeom>
        </p:spPr>
        <p:txBody>
          <a:bodyPr lIns="104306" tIns="52153" rIns="104306" bIns="52153" anchor="ctr" anchorCtr="0"/>
          <a:lstStyle>
            <a:lvl1pPr algn="r">
              <a:defRPr sz="1300">
                <a:latin typeface="HGP明朝E" pitchFamily="18" charset="-128"/>
                <a:ea typeface="HGP明朝E" pitchFamily="18" charset="-128"/>
              </a:defRPr>
            </a:lvl1pPr>
          </a:lstStyle>
          <a:p>
            <a:pPr>
              <a:defRPr/>
            </a:pPr>
            <a:fld id="{8B3D7FD6-99C8-45DB-9CBB-18936123E746}" type="slidenum">
              <a:rPr lang="ja-JP" altLang="en-US" smtClean="0"/>
              <a:pPr>
                <a:defRPr/>
              </a:pPr>
              <a:t>‹#›</a:t>
            </a:fld>
            <a:endParaRPr lang="ja-JP" altLang="en-US" dirty="0"/>
          </a:p>
        </p:txBody>
      </p:sp>
      <p:sp>
        <p:nvSpPr>
          <p:cNvPr id="13" name="タイトル 1"/>
          <p:cNvSpPr>
            <a:spLocks noGrp="1"/>
          </p:cNvSpPr>
          <p:nvPr>
            <p:ph type="title"/>
          </p:nvPr>
        </p:nvSpPr>
        <p:spPr>
          <a:xfrm>
            <a:off x="118119" y="111353"/>
            <a:ext cx="4666750" cy="673600"/>
          </a:xfrm>
          <a:prstGeom prst="rect">
            <a:avLst/>
          </a:prstGeom>
        </p:spPr>
        <p:txBody>
          <a:bodyPr lIns="104306" tIns="52153" rIns="104306" bIns="52153" anchor="ctr" anchorCtr="0"/>
          <a:lstStyle>
            <a:lvl1pPr algn="l">
              <a:defRPr sz="3200">
                <a:latin typeface="HGP明朝E" pitchFamily="18" charset="-128"/>
                <a:ea typeface="HGP明朝E" pitchFamily="18" charset="-128"/>
              </a:defRPr>
            </a:lvl1pPr>
          </a:lstStyle>
          <a:p>
            <a:r>
              <a:rPr lang="ja-JP" altLang="en-US" dirty="0"/>
              <a:t>マスタ タイトルの書式設定</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6" name="日付プレースホルダ 3"/>
          <p:cNvSpPr>
            <a:spLocks noGrp="1"/>
          </p:cNvSpPr>
          <p:nvPr>
            <p:ph type="dt" sz="half" idx="10"/>
          </p:nvPr>
        </p:nvSpPr>
        <p:spPr>
          <a:xfrm>
            <a:off x="236265" y="10245247"/>
            <a:ext cx="1764295" cy="336800"/>
          </a:xfrm>
          <a:prstGeom prst="rect">
            <a:avLst/>
          </a:prstGeom>
        </p:spPr>
        <p:txBody>
          <a:bodyPr lIns="104306" tIns="52153" rIns="104306" bIns="52153" anchor="ctr" anchorCtr="0"/>
          <a:lstStyle>
            <a:lvl1pPr algn="l">
              <a:defRPr sz="1300">
                <a:latin typeface="HGP明朝E" pitchFamily="18" charset="-128"/>
                <a:ea typeface="HGP明朝E" pitchFamily="18" charset="-128"/>
              </a:defRPr>
            </a:lvl1pPr>
          </a:lstStyle>
          <a:p>
            <a:pPr>
              <a:defRPr/>
            </a:pPr>
            <a:endParaRPr lang="ja-JP" altLang="en-US" dirty="0"/>
          </a:p>
        </p:txBody>
      </p:sp>
      <p:sp>
        <p:nvSpPr>
          <p:cNvPr id="7" name="フッター プレースホルダ 4"/>
          <p:cNvSpPr>
            <a:spLocks noGrp="1"/>
          </p:cNvSpPr>
          <p:nvPr>
            <p:ph type="ftr" sz="quarter" idx="11"/>
          </p:nvPr>
        </p:nvSpPr>
        <p:spPr>
          <a:xfrm>
            <a:off x="2583432" y="10245247"/>
            <a:ext cx="2394400" cy="336800"/>
          </a:xfrm>
          <a:prstGeom prst="rect">
            <a:avLst/>
          </a:prstGeom>
        </p:spPr>
        <p:txBody>
          <a:bodyPr lIns="104306" tIns="52153" rIns="104306" bIns="52153" anchor="ctr" anchorCtr="0"/>
          <a:lstStyle>
            <a:lvl1pPr algn="ctr">
              <a:defRPr sz="1300">
                <a:latin typeface="HGP明朝E" pitchFamily="18" charset="-128"/>
                <a:ea typeface="HGP明朝E" pitchFamily="18" charset="-128"/>
              </a:defRPr>
            </a:lvl1pPr>
          </a:lstStyle>
          <a:p>
            <a:pPr>
              <a:defRPr/>
            </a:pPr>
            <a:endParaRPr lang="ja-JP" altLang="en-US" dirty="0"/>
          </a:p>
        </p:txBody>
      </p:sp>
      <p:sp>
        <p:nvSpPr>
          <p:cNvPr id="8" name="スライド番号プレースホルダ 5"/>
          <p:cNvSpPr>
            <a:spLocks noGrp="1"/>
          </p:cNvSpPr>
          <p:nvPr>
            <p:ph type="sldNum" sz="quarter" idx="12"/>
          </p:nvPr>
        </p:nvSpPr>
        <p:spPr>
          <a:xfrm>
            <a:off x="5560704" y="10245247"/>
            <a:ext cx="1764295" cy="336800"/>
          </a:xfrm>
          <a:prstGeom prst="rect">
            <a:avLst/>
          </a:prstGeom>
        </p:spPr>
        <p:txBody>
          <a:bodyPr lIns="104306" tIns="52153" rIns="104306" bIns="52153" anchor="ctr" anchorCtr="0"/>
          <a:lstStyle>
            <a:lvl1pPr algn="r">
              <a:defRPr sz="1300">
                <a:latin typeface="HGP明朝E" pitchFamily="18" charset="-128"/>
                <a:ea typeface="HGP明朝E" pitchFamily="18" charset="-128"/>
              </a:defRPr>
            </a:lvl1pPr>
          </a:lstStyle>
          <a:p>
            <a:pPr>
              <a:defRPr/>
            </a:pPr>
            <a:fld id="{8B3D7FD6-99C8-45DB-9CBB-18936123E746}" type="slidenum">
              <a:rPr lang="ja-JP" altLang="en-US" smtClean="0"/>
              <a:pPr>
                <a:defRPr/>
              </a:pPr>
              <a:t>‹#›</a:t>
            </a:fld>
            <a:endParaRPr lang="ja-JP" altLang="en-US" dirty="0"/>
          </a:p>
        </p:txBody>
      </p:sp>
      <p:sp>
        <p:nvSpPr>
          <p:cNvPr id="9" name="タイトル 1"/>
          <p:cNvSpPr>
            <a:spLocks noGrp="1"/>
          </p:cNvSpPr>
          <p:nvPr>
            <p:ph type="title"/>
          </p:nvPr>
        </p:nvSpPr>
        <p:spPr>
          <a:xfrm>
            <a:off x="118119" y="111353"/>
            <a:ext cx="4666750" cy="673600"/>
          </a:xfrm>
          <a:prstGeom prst="rect">
            <a:avLst/>
          </a:prstGeom>
        </p:spPr>
        <p:txBody>
          <a:bodyPr lIns="104306" tIns="52153" rIns="104306" bIns="52153" anchor="ctr" anchorCtr="0"/>
          <a:lstStyle>
            <a:lvl1pPr algn="l">
              <a:defRPr sz="3200">
                <a:latin typeface="HGP明朝E" pitchFamily="18" charset="-128"/>
                <a:ea typeface="HGP明朝E" pitchFamily="18" charset="-128"/>
              </a:defRPr>
            </a:lvl1pPr>
          </a:lstStyle>
          <a:p>
            <a:r>
              <a:rPr lang="ja-JP" altLang="en-US" dirty="0"/>
              <a:t>マスタ タイトルの書式設定</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日付プレースホルダ 3"/>
          <p:cNvSpPr>
            <a:spLocks noGrp="1"/>
          </p:cNvSpPr>
          <p:nvPr>
            <p:ph type="dt" sz="half" idx="10"/>
          </p:nvPr>
        </p:nvSpPr>
        <p:spPr>
          <a:xfrm>
            <a:off x="236265" y="10245247"/>
            <a:ext cx="1764295" cy="336800"/>
          </a:xfrm>
          <a:prstGeom prst="rect">
            <a:avLst/>
          </a:prstGeom>
        </p:spPr>
        <p:txBody>
          <a:bodyPr lIns="104306" tIns="52153" rIns="104306" bIns="52153" anchor="ctr" anchorCtr="0"/>
          <a:lstStyle>
            <a:lvl1pPr algn="l">
              <a:defRPr sz="1300">
                <a:latin typeface="HGP明朝E" pitchFamily="18" charset="-128"/>
                <a:ea typeface="HGP明朝E" pitchFamily="18" charset="-128"/>
              </a:defRPr>
            </a:lvl1pPr>
          </a:lstStyle>
          <a:p>
            <a:pPr>
              <a:defRPr/>
            </a:pPr>
            <a:endParaRPr lang="ja-JP" altLang="en-US" dirty="0"/>
          </a:p>
        </p:txBody>
      </p:sp>
      <p:sp>
        <p:nvSpPr>
          <p:cNvPr id="6" name="フッター プレースホルダ 4"/>
          <p:cNvSpPr>
            <a:spLocks noGrp="1"/>
          </p:cNvSpPr>
          <p:nvPr>
            <p:ph type="ftr" sz="quarter" idx="11"/>
          </p:nvPr>
        </p:nvSpPr>
        <p:spPr>
          <a:xfrm>
            <a:off x="2583432" y="10245247"/>
            <a:ext cx="2394400" cy="336800"/>
          </a:xfrm>
          <a:prstGeom prst="rect">
            <a:avLst/>
          </a:prstGeom>
        </p:spPr>
        <p:txBody>
          <a:bodyPr lIns="104306" tIns="52153" rIns="104306" bIns="52153" anchor="ctr" anchorCtr="0"/>
          <a:lstStyle>
            <a:lvl1pPr algn="ctr">
              <a:defRPr sz="1300">
                <a:latin typeface="HGP明朝E" pitchFamily="18" charset="-128"/>
                <a:ea typeface="HGP明朝E" pitchFamily="18" charset="-128"/>
              </a:defRPr>
            </a:lvl1pPr>
          </a:lstStyle>
          <a:p>
            <a:pPr>
              <a:defRPr/>
            </a:pPr>
            <a:endParaRPr lang="ja-JP" altLang="en-US" dirty="0"/>
          </a:p>
        </p:txBody>
      </p:sp>
      <p:sp>
        <p:nvSpPr>
          <p:cNvPr id="7" name="スライド番号プレースホルダ 5"/>
          <p:cNvSpPr>
            <a:spLocks noGrp="1"/>
          </p:cNvSpPr>
          <p:nvPr>
            <p:ph type="sldNum" sz="quarter" idx="12"/>
          </p:nvPr>
        </p:nvSpPr>
        <p:spPr>
          <a:xfrm>
            <a:off x="5560704" y="10245247"/>
            <a:ext cx="1764295" cy="336800"/>
          </a:xfrm>
          <a:prstGeom prst="rect">
            <a:avLst/>
          </a:prstGeom>
        </p:spPr>
        <p:txBody>
          <a:bodyPr lIns="104306" tIns="52153" rIns="104306" bIns="52153" anchor="ctr" anchorCtr="0"/>
          <a:lstStyle>
            <a:lvl1pPr algn="r">
              <a:defRPr sz="1300">
                <a:latin typeface="HGP明朝E" pitchFamily="18" charset="-128"/>
                <a:ea typeface="HGP明朝E" pitchFamily="18" charset="-128"/>
              </a:defRPr>
            </a:lvl1pPr>
          </a:lstStyle>
          <a:p>
            <a:pPr>
              <a:defRPr/>
            </a:pPr>
            <a:fld id="{8B3D7FD6-99C8-45DB-9CBB-18936123E746}" type="slidenum">
              <a:rPr lang="ja-JP" altLang="en-US" smtClean="0"/>
              <a:pPr>
                <a:defRPr/>
              </a:pPr>
              <a:t>‹#›</a:t>
            </a:fld>
            <a:endParaRPr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78064" y="425755"/>
            <a:ext cx="2487603" cy="1811937"/>
          </a:xfrm>
          <a:prstGeom prst="rect">
            <a:avLst/>
          </a:prstGeom>
        </p:spPr>
        <p:txBody>
          <a:bodyPr lIns="104306" tIns="52153" rIns="104306" bIns="52153" anchor="b"/>
          <a:lstStyle>
            <a:lvl1pPr algn="l">
              <a:defRPr sz="2300" b="1"/>
            </a:lvl1pPr>
          </a:lstStyle>
          <a:p>
            <a:r>
              <a:rPr lang="ja-JP" altLang="en-US"/>
              <a:t>マスタ タイトルの書式設定</a:t>
            </a:r>
          </a:p>
        </p:txBody>
      </p:sp>
      <p:sp>
        <p:nvSpPr>
          <p:cNvPr id="3" name="コンテンツ プレースホルダ 2"/>
          <p:cNvSpPr>
            <a:spLocks noGrp="1"/>
          </p:cNvSpPr>
          <p:nvPr>
            <p:ph idx="1"/>
          </p:nvPr>
        </p:nvSpPr>
        <p:spPr>
          <a:xfrm>
            <a:off x="2956244" y="425757"/>
            <a:ext cx="4226956" cy="9126520"/>
          </a:xfrm>
          <a:prstGeom prst="rect">
            <a:avLst/>
          </a:prstGeom>
        </p:spPr>
        <p:txBody>
          <a:bodyPr lIns="104306" tIns="52153" rIns="104306" bIns="52153"/>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378064" y="2237694"/>
            <a:ext cx="2487603" cy="7314583"/>
          </a:xfrm>
          <a:prstGeom prst="rect">
            <a:avLst/>
          </a:prstGeom>
        </p:spPr>
        <p:txBody>
          <a:bodyPr lIns="104306" tIns="52153" rIns="104306" bIns="52153"/>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ja-JP" altLang="en-US"/>
              <a:t>マスタ テキストの書式設定</a:t>
            </a:r>
          </a:p>
        </p:txBody>
      </p:sp>
      <p:sp>
        <p:nvSpPr>
          <p:cNvPr id="8" name="日付プレースホルダ 3"/>
          <p:cNvSpPr>
            <a:spLocks noGrp="1"/>
          </p:cNvSpPr>
          <p:nvPr>
            <p:ph type="dt" sz="half" idx="10"/>
          </p:nvPr>
        </p:nvSpPr>
        <p:spPr>
          <a:xfrm>
            <a:off x="236265" y="10245247"/>
            <a:ext cx="1764295" cy="336800"/>
          </a:xfrm>
          <a:prstGeom prst="rect">
            <a:avLst/>
          </a:prstGeom>
        </p:spPr>
        <p:txBody>
          <a:bodyPr lIns="104306" tIns="52153" rIns="104306" bIns="52153" anchor="ctr" anchorCtr="0"/>
          <a:lstStyle>
            <a:lvl1pPr algn="l">
              <a:defRPr sz="1300">
                <a:latin typeface="HGP明朝E" pitchFamily="18" charset="-128"/>
                <a:ea typeface="HGP明朝E" pitchFamily="18" charset="-128"/>
              </a:defRPr>
            </a:lvl1pPr>
          </a:lstStyle>
          <a:p>
            <a:pPr>
              <a:defRPr/>
            </a:pPr>
            <a:endParaRPr lang="ja-JP" altLang="en-US" dirty="0"/>
          </a:p>
        </p:txBody>
      </p:sp>
      <p:sp>
        <p:nvSpPr>
          <p:cNvPr id="9" name="フッター プレースホルダ 4"/>
          <p:cNvSpPr>
            <a:spLocks noGrp="1"/>
          </p:cNvSpPr>
          <p:nvPr>
            <p:ph type="ftr" sz="quarter" idx="11"/>
          </p:nvPr>
        </p:nvSpPr>
        <p:spPr>
          <a:xfrm>
            <a:off x="2583432" y="10245247"/>
            <a:ext cx="2394400" cy="336800"/>
          </a:xfrm>
          <a:prstGeom prst="rect">
            <a:avLst/>
          </a:prstGeom>
        </p:spPr>
        <p:txBody>
          <a:bodyPr lIns="104306" tIns="52153" rIns="104306" bIns="52153" anchor="ctr" anchorCtr="0"/>
          <a:lstStyle>
            <a:lvl1pPr algn="ctr">
              <a:defRPr sz="1300">
                <a:latin typeface="HGP明朝E" pitchFamily="18" charset="-128"/>
                <a:ea typeface="HGP明朝E" pitchFamily="18" charset="-128"/>
              </a:defRPr>
            </a:lvl1pPr>
          </a:lstStyle>
          <a:p>
            <a:pPr>
              <a:defRPr/>
            </a:pPr>
            <a:endParaRPr lang="ja-JP" altLang="en-US" dirty="0"/>
          </a:p>
        </p:txBody>
      </p:sp>
      <p:sp>
        <p:nvSpPr>
          <p:cNvPr id="10" name="スライド番号プレースホルダ 5"/>
          <p:cNvSpPr>
            <a:spLocks noGrp="1"/>
          </p:cNvSpPr>
          <p:nvPr>
            <p:ph type="sldNum" sz="quarter" idx="12"/>
          </p:nvPr>
        </p:nvSpPr>
        <p:spPr>
          <a:xfrm>
            <a:off x="5560704" y="10245247"/>
            <a:ext cx="1764295" cy="336800"/>
          </a:xfrm>
          <a:prstGeom prst="rect">
            <a:avLst/>
          </a:prstGeom>
        </p:spPr>
        <p:txBody>
          <a:bodyPr lIns="104306" tIns="52153" rIns="104306" bIns="52153" anchor="ctr" anchorCtr="0"/>
          <a:lstStyle>
            <a:lvl1pPr algn="r">
              <a:defRPr sz="1300">
                <a:latin typeface="HGP明朝E" pitchFamily="18" charset="-128"/>
                <a:ea typeface="HGP明朝E" pitchFamily="18" charset="-128"/>
              </a:defRPr>
            </a:lvl1pPr>
          </a:lstStyle>
          <a:p>
            <a:pPr>
              <a:defRPr/>
            </a:pPr>
            <a:fld id="{8B3D7FD6-99C8-45DB-9CBB-18936123E746}" type="slidenum">
              <a:rPr lang="ja-JP" altLang="en-US" smtClean="0"/>
              <a:pPr>
                <a:defRPr/>
              </a:pPr>
              <a:t>‹#›</a:t>
            </a:fld>
            <a:endParaRPr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482060" y="7485380"/>
            <a:ext cx="4536758" cy="883692"/>
          </a:xfrm>
          <a:prstGeom prst="rect">
            <a:avLst/>
          </a:prstGeom>
        </p:spPr>
        <p:txBody>
          <a:bodyPr lIns="104306" tIns="52153" rIns="104306" bIns="52153" anchor="b"/>
          <a:lstStyle>
            <a:lvl1pPr algn="l">
              <a:defRPr sz="2300" b="1"/>
            </a:lvl1pPr>
          </a:lstStyle>
          <a:p>
            <a:r>
              <a:rPr lang="ja-JP" altLang="en-US"/>
              <a:t>マスタ タイトルの書式設定</a:t>
            </a:r>
          </a:p>
        </p:txBody>
      </p:sp>
      <p:sp>
        <p:nvSpPr>
          <p:cNvPr id="3" name="図プレースホルダ 2"/>
          <p:cNvSpPr>
            <a:spLocks noGrp="1"/>
          </p:cNvSpPr>
          <p:nvPr>
            <p:ph type="pic" idx="1"/>
          </p:nvPr>
        </p:nvSpPr>
        <p:spPr>
          <a:xfrm>
            <a:off x="1482060" y="955475"/>
            <a:ext cx="4536758" cy="6416040"/>
          </a:xfrm>
          <a:prstGeom prst="rect">
            <a:avLst/>
          </a:prstGeom>
        </p:spPr>
        <p:txBody>
          <a:bodyPr lIns="104306" tIns="52153" rIns="104306" bIns="52153" rtlCol="0">
            <a:normAutofit/>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pPr lvl="0"/>
            <a:endParaRPr lang="ja-JP" altLang="en-US" noProof="0" dirty="0"/>
          </a:p>
        </p:txBody>
      </p:sp>
      <p:sp>
        <p:nvSpPr>
          <p:cNvPr id="4" name="テキスト プレースホルダ 3"/>
          <p:cNvSpPr>
            <a:spLocks noGrp="1"/>
          </p:cNvSpPr>
          <p:nvPr>
            <p:ph type="body" sz="half" idx="2"/>
          </p:nvPr>
        </p:nvSpPr>
        <p:spPr>
          <a:xfrm>
            <a:off x="1482060" y="8369071"/>
            <a:ext cx="4536758" cy="1254989"/>
          </a:xfrm>
          <a:prstGeom prst="rect">
            <a:avLst/>
          </a:prstGeom>
        </p:spPr>
        <p:txBody>
          <a:bodyPr lIns="104306" tIns="52153" rIns="104306" bIns="52153"/>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ja-JP" altLang="en-US"/>
              <a:t>マスタ テキストの書式設定</a:t>
            </a:r>
          </a:p>
        </p:txBody>
      </p:sp>
      <p:sp>
        <p:nvSpPr>
          <p:cNvPr id="8" name="日付プレースホルダ 3"/>
          <p:cNvSpPr>
            <a:spLocks noGrp="1"/>
          </p:cNvSpPr>
          <p:nvPr>
            <p:ph type="dt" sz="half" idx="10"/>
          </p:nvPr>
        </p:nvSpPr>
        <p:spPr>
          <a:xfrm>
            <a:off x="236265" y="10245247"/>
            <a:ext cx="1764295" cy="336800"/>
          </a:xfrm>
          <a:prstGeom prst="rect">
            <a:avLst/>
          </a:prstGeom>
        </p:spPr>
        <p:txBody>
          <a:bodyPr lIns="104306" tIns="52153" rIns="104306" bIns="52153" anchor="ctr" anchorCtr="0"/>
          <a:lstStyle>
            <a:lvl1pPr algn="l">
              <a:defRPr sz="1300">
                <a:latin typeface="HGP明朝E" pitchFamily="18" charset="-128"/>
                <a:ea typeface="HGP明朝E" pitchFamily="18" charset="-128"/>
              </a:defRPr>
            </a:lvl1pPr>
          </a:lstStyle>
          <a:p>
            <a:pPr>
              <a:defRPr/>
            </a:pPr>
            <a:endParaRPr lang="ja-JP" altLang="en-US" dirty="0"/>
          </a:p>
        </p:txBody>
      </p:sp>
      <p:sp>
        <p:nvSpPr>
          <p:cNvPr id="9" name="フッター プレースホルダ 4"/>
          <p:cNvSpPr>
            <a:spLocks noGrp="1"/>
          </p:cNvSpPr>
          <p:nvPr>
            <p:ph type="ftr" sz="quarter" idx="11"/>
          </p:nvPr>
        </p:nvSpPr>
        <p:spPr>
          <a:xfrm>
            <a:off x="2583432" y="10245247"/>
            <a:ext cx="2394400" cy="336800"/>
          </a:xfrm>
          <a:prstGeom prst="rect">
            <a:avLst/>
          </a:prstGeom>
        </p:spPr>
        <p:txBody>
          <a:bodyPr lIns="104306" tIns="52153" rIns="104306" bIns="52153" anchor="ctr" anchorCtr="0"/>
          <a:lstStyle>
            <a:lvl1pPr algn="ctr">
              <a:defRPr sz="1300">
                <a:latin typeface="HGP明朝E" pitchFamily="18" charset="-128"/>
                <a:ea typeface="HGP明朝E" pitchFamily="18" charset="-128"/>
              </a:defRPr>
            </a:lvl1pPr>
          </a:lstStyle>
          <a:p>
            <a:pPr>
              <a:defRPr/>
            </a:pPr>
            <a:endParaRPr lang="ja-JP" altLang="en-US" dirty="0"/>
          </a:p>
        </p:txBody>
      </p:sp>
      <p:sp>
        <p:nvSpPr>
          <p:cNvPr id="10" name="スライド番号プレースホルダ 5"/>
          <p:cNvSpPr>
            <a:spLocks noGrp="1"/>
          </p:cNvSpPr>
          <p:nvPr>
            <p:ph type="sldNum" sz="quarter" idx="12"/>
          </p:nvPr>
        </p:nvSpPr>
        <p:spPr>
          <a:xfrm>
            <a:off x="5560704" y="10245247"/>
            <a:ext cx="1764295" cy="336800"/>
          </a:xfrm>
          <a:prstGeom prst="rect">
            <a:avLst/>
          </a:prstGeom>
        </p:spPr>
        <p:txBody>
          <a:bodyPr lIns="104306" tIns="52153" rIns="104306" bIns="52153" anchor="ctr" anchorCtr="0"/>
          <a:lstStyle>
            <a:lvl1pPr algn="r">
              <a:defRPr sz="1300">
                <a:latin typeface="HGP明朝E" pitchFamily="18" charset="-128"/>
                <a:ea typeface="HGP明朝E" pitchFamily="18" charset="-128"/>
              </a:defRPr>
            </a:lvl1pPr>
          </a:lstStyle>
          <a:p>
            <a:pPr>
              <a:defRPr/>
            </a:pPr>
            <a:fld id="{8B3D7FD6-99C8-45DB-9CBB-18936123E746}" type="slidenum">
              <a:rPr lang="ja-JP" altLang="en-US" smtClean="0"/>
              <a:pPr>
                <a:defRPr/>
              </a:pPr>
              <a:t>‹#›</a:t>
            </a:fld>
            <a:endParaRPr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kumimoji="1" sz="5000" kern="1200">
          <a:solidFill>
            <a:schemeClr val="tx1"/>
          </a:solidFill>
          <a:latin typeface="+mj-lt"/>
          <a:ea typeface="+mj-ea"/>
          <a:cs typeface="+mj-cs"/>
        </a:defRPr>
      </a:lvl1pPr>
      <a:lvl2pPr algn="ctr" rtl="0" eaLnBrk="0" fontAlgn="base" hangingPunct="0">
        <a:spcBef>
          <a:spcPct val="0"/>
        </a:spcBef>
        <a:spcAft>
          <a:spcPct val="0"/>
        </a:spcAft>
        <a:defRPr kumimoji="1" sz="50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50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50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5000">
          <a:solidFill>
            <a:schemeClr val="tx1"/>
          </a:solidFill>
          <a:latin typeface="Calibri" pitchFamily="34" charset="0"/>
          <a:ea typeface="ＭＳ Ｐゴシック" charset="-128"/>
        </a:defRPr>
      </a:lvl5pPr>
      <a:lvl6pPr marL="521528" algn="ctr" rtl="0" fontAlgn="base">
        <a:spcBef>
          <a:spcPct val="0"/>
        </a:spcBef>
        <a:spcAft>
          <a:spcPct val="0"/>
        </a:spcAft>
        <a:defRPr kumimoji="1" sz="5000">
          <a:solidFill>
            <a:schemeClr val="tx1"/>
          </a:solidFill>
          <a:latin typeface="Calibri" pitchFamily="34" charset="0"/>
          <a:ea typeface="ＭＳ Ｐゴシック" charset="-128"/>
        </a:defRPr>
      </a:lvl6pPr>
      <a:lvl7pPr marL="1043056" algn="ctr" rtl="0" fontAlgn="base">
        <a:spcBef>
          <a:spcPct val="0"/>
        </a:spcBef>
        <a:spcAft>
          <a:spcPct val="0"/>
        </a:spcAft>
        <a:defRPr kumimoji="1" sz="5000">
          <a:solidFill>
            <a:schemeClr val="tx1"/>
          </a:solidFill>
          <a:latin typeface="Calibri" pitchFamily="34" charset="0"/>
          <a:ea typeface="ＭＳ Ｐゴシック" charset="-128"/>
        </a:defRPr>
      </a:lvl7pPr>
      <a:lvl8pPr marL="1564584" algn="ctr" rtl="0" fontAlgn="base">
        <a:spcBef>
          <a:spcPct val="0"/>
        </a:spcBef>
        <a:spcAft>
          <a:spcPct val="0"/>
        </a:spcAft>
        <a:defRPr kumimoji="1" sz="5000">
          <a:solidFill>
            <a:schemeClr val="tx1"/>
          </a:solidFill>
          <a:latin typeface="Calibri" pitchFamily="34" charset="0"/>
          <a:ea typeface="ＭＳ Ｐゴシック" charset="-128"/>
        </a:defRPr>
      </a:lvl8pPr>
      <a:lvl9pPr marL="2086112" algn="ctr" rtl="0" fontAlgn="base">
        <a:spcBef>
          <a:spcPct val="0"/>
        </a:spcBef>
        <a:spcAft>
          <a:spcPct val="0"/>
        </a:spcAft>
        <a:defRPr kumimoji="1" sz="5000">
          <a:solidFill>
            <a:schemeClr val="tx1"/>
          </a:solidFill>
          <a:latin typeface="Calibri" pitchFamily="34" charset="0"/>
          <a:ea typeface="ＭＳ Ｐゴシック" charset="-128"/>
        </a:defRPr>
      </a:lvl9pPr>
    </p:titleStyle>
    <p:bodyStyle>
      <a:lvl1pPr marL="391146" indent="-391146" algn="l" rtl="0" eaLnBrk="0" fontAlgn="base" hangingPunct="0">
        <a:spcBef>
          <a:spcPct val="20000"/>
        </a:spcBef>
        <a:spcAft>
          <a:spcPct val="0"/>
        </a:spcAft>
        <a:buFont typeface="Arial" charset="0"/>
        <a:buChar char="•"/>
        <a:defRPr kumimoji="1" sz="3700" kern="1200">
          <a:solidFill>
            <a:schemeClr val="tx1"/>
          </a:solidFill>
          <a:latin typeface="+mn-lt"/>
          <a:ea typeface="+mn-ea"/>
          <a:cs typeface="+mn-cs"/>
        </a:defRPr>
      </a:lvl1pPr>
      <a:lvl2pPr marL="847483" indent="-325955"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2pPr>
      <a:lvl3pPr marL="1303820" indent="-260764" algn="l" rtl="0" eaLnBrk="0" fontAlgn="base" hangingPunct="0">
        <a:spcBef>
          <a:spcPct val="20000"/>
        </a:spcBef>
        <a:spcAft>
          <a:spcPct val="0"/>
        </a:spcAft>
        <a:buFont typeface="Arial" charset="0"/>
        <a:buChar char="•"/>
        <a:defRPr kumimoji="1" sz="2700" kern="1200">
          <a:solidFill>
            <a:schemeClr val="tx1"/>
          </a:solidFill>
          <a:latin typeface="+mn-lt"/>
          <a:ea typeface="+mn-ea"/>
          <a:cs typeface="+mn-cs"/>
        </a:defRPr>
      </a:lvl3pPr>
      <a:lvl4pPr marL="1825348" indent="-260764" algn="l" rtl="0" eaLnBrk="0" fontAlgn="base" hangingPunct="0">
        <a:spcBef>
          <a:spcPct val="20000"/>
        </a:spcBef>
        <a:spcAft>
          <a:spcPct val="0"/>
        </a:spcAft>
        <a:buFont typeface="Arial" charset="0"/>
        <a:buChar char="–"/>
        <a:defRPr kumimoji="1" sz="2300" kern="1200">
          <a:solidFill>
            <a:schemeClr val="tx1"/>
          </a:solidFill>
          <a:latin typeface="+mn-lt"/>
          <a:ea typeface="+mn-ea"/>
          <a:cs typeface="+mn-cs"/>
        </a:defRPr>
      </a:lvl4pPr>
      <a:lvl5pPr marL="2346876" indent="-260764" algn="l" rtl="0" eaLnBrk="0" fontAlgn="base" hangingPunct="0">
        <a:spcBef>
          <a:spcPct val="20000"/>
        </a:spcBef>
        <a:spcAft>
          <a:spcPct val="0"/>
        </a:spcAft>
        <a:buFont typeface="Arial" charset="0"/>
        <a:buChar char="»"/>
        <a:defRPr kumimoji="1"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9pPr>
    </p:bodyStyle>
    <p:otherStyle>
      <a:defPPr>
        <a:defRPr lang="ja-JP"/>
      </a:defPPr>
      <a:lvl1pPr marL="0" algn="l" defTabSz="1043056" rtl="0" eaLnBrk="1" latinLnBrk="0" hangingPunct="1">
        <a:defRPr kumimoji="1" sz="2100" kern="1200">
          <a:solidFill>
            <a:schemeClr val="tx1"/>
          </a:solidFill>
          <a:latin typeface="+mn-lt"/>
          <a:ea typeface="+mn-ea"/>
          <a:cs typeface="+mn-cs"/>
        </a:defRPr>
      </a:lvl1pPr>
      <a:lvl2pPr marL="521528" algn="l" defTabSz="1043056" rtl="0" eaLnBrk="1" latinLnBrk="0" hangingPunct="1">
        <a:defRPr kumimoji="1" sz="2100" kern="1200">
          <a:solidFill>
            <a:schemeClr val="tx1"/>
          </a:solidFill>
          <a:latin typeface="+mn-lt"/>
          <a:ea typeface="+mn-ea"/>
          <a:cs typeface="+mn-cs"/>
        </a:defRPr>
      </a:lvl2pPr>
      <a:lvl3pPr marL="1043056" algn="l" defTabSz="1043056" rtl="0" eaLnBrk="1" latinLnBrk="0" hangingPunct="1">
        <a:defRPr kumimoji="1" sz="2100" kern="1200">
          <a:solidFill>
            <a:schemeClr val="tx1"/>
          </a:solidFill>
          <a:latin typeface="+mn-lt"/>
          <a:ea typeface="+mn-ea"/>
          <a:cs typeface="+mn-cs"/>
        </a:defRPr>
      </a:lvl3pPr>
      <a:lvl4pPr marL="1564584" algn="l" defTabSz="1043056" rtl="0" eaLnBrk="1" latinLnBrk="0" hangingPunct="1">
        <a:defRPr kumimoji="1" sz="2100" kern="1200">
          <a:solidFill>
            <a:schemeClr val="tx1"/>
          </a:solidFill>
          <a:latin typeface="+mn-lt"/>
          <a:ea typeface="+mn-ea"/>
          <a:cs typeface="+mn-cs"/>
        </a:defRPr>
      </a:lvl4pPr>
      <a:lvl5pPr marL="2086112" algn="l" defTabSz="1043056" rtl="0" eaLnBrk="1" latinLnBrk="0" hangingPunct="1">
        <a:defRPr kumimoji="1" sz="2100" kern="1200">
          <a:solidFill>
            <a:schemeClr val="tx1"/>
          </a:solidFill>
          <a:latin typeface="+mn-lt"/>
          <a:ea typeface="+mn-ea"/>
          <a:cs typeface="+mn-cs"/>
        </a:defRPr>
      </a:lvl5pPr>
      <a:lvl6pPr marL="2607640" algn="l" defTabSz="1043056" rtl="0" eaLnBrk="1" latinLnBrk="0" hangingPunct="1">
        <a:defRPr kumimoji="1" sz="2100" kern="1200">
          <a:solidFill>
            <a:schemeClr val="tx1"/>
          </a:solidFill>
          <a:latin typeface="+mn-lt"/>
          <a:ea typeface="+mn-ea"/>
          <a:cs typeface="+mn-cs"/>
        </a:defRPr>
      </a:lvl6pPr>
      <a:lvl7pPr marL="3129168" algn="l" defTabSz="1043056" rtl="0" eaLnBrk="1" latinLnBrk="0" hangingPunct="1">
        <a:defRPr kumimoji="1" sz="2100" kern="1200">
          <a:solidFill>
            <a:schemeClr val="tx1"/>
          </a:solidFill>
          <a:latin typeface="+mn-lt"/>
          <a:ea typeface="+mn-ea"/>
          <a:cs typeface="+mn-cs"/>
        </a:defRPr>
      </a:lvl7pPr>
      <a:lvl8pPr marL="3650696" algn="l" defTabSz="1043056" rtl="0" eaLnBrk="1" latinLnBrk="0" hangingPunct="1">
        <a:defRPr kumimoji="1" sz="2100" kern="1200">
          <a:solidFill>
            <a:schemeClr val="tx1"/>
          </a:solidFill>
          <a:latin typeface="+mn-lt"/>
          <a:ea typeface="+mn-ea"/>
          <a:cs typeface="+mn-cs"/>
        </a:defRPr>
      </a:lvl8pPr>
      <a:lvl9pPr marL="4172224" algn="l" defTabSz="1043056" rtl="0" eaLnBrk="1" latinLnBrk="0" hangingPunct="1">
        <a:defRPr kumimoji="1"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2614164"/>
            <a:ext cx="7573265" cy="3024336"/>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kumimoji="1" lang="ja-JP" altLang="en-US"/>
          </a:p>
        </p:txBody>
      </p:sp>
      <p:sp>
        <p:nvSpPr>
          <p:cNvPr id="27" name="円/楕円 26"/>
          <p:cNvSpPr/>
          <p:nvPr/>
        </p:nvSpPr>
        <p:spPr>
          <a:xfrm>
            <a:off x="4455999" y="2915844"/>
            <a:ext cx="2865860" cy="2592288"/>
          </a:xfrm>
          <a:prstGeom prst="ellipse">
            <a:avLst/>
          </a:prstGeom>
          <a:solidFill>
            <a:schemeClr val="bg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220381" y="2610396"/>
            <a:ext cx="4064306" cy="2813758"/>
          </a:xfrm>
          <a:prstGeom prst="rect">
            <a:avLst/>
          </a:prstGeom>
          <a:noFill/>
        </p:spPr>
        <p:txBody>
          <a:bodyPr wrap="square" lIns="104306" tIns="52153" rIns="104306" bIns="52153" rtlCol="0">
            <a:spAutoFit/>
          </a:bodyPr>
          <a:lstStyle/>
          <a:p>
            <a:pPr algn="ctr"/>
            <a:r>
              <a:rPr lang="ja-JP" altLang="en-US" sz="8800" dirty="0">
                <a:solidFill>
                  <a:schemeClr val="bg1"/>
                </a:solidFill>
                <a:latin typeface="あんずもじ始" pitchFamily="2" charset="-128"/>
                <a:ea typeface="あんずもじ始" pitchFamily="2" charset="-128"/>
                <a:cs typeface="Vijaya" pitchFamily="34" charset="0"/>
              </a:rPr>
              <a:t>相続</a:t>
            </a:r>
            <a:endParaRPr lang="en-US" altLang="ja-JP" sz="8800" dirty="0">
              <a:solidFill>
                <a:schemeClr val="bg1"/>
              </a:solidFill>
              <a:latin typeface="あんずもじ始" pitchFamily="2" charset="-128"/>
              <a:ea typeface="あんずもじ始" pitchFamily="2" charset="-128"/>
              <a:cs typeface="Vijaya" pitchFamily="34" charset="0"/>
            </a:endParaRPr>
          </a:p>
          <a:p>
            <a:pPr algn="ctr"/>
            <a:r>
              <a:rPr lang="ja-JP" altLang="en-US" sz="8800" dirty="0">
                <a:solidFill>
                  <a:schemeClr val="bg1"/>
                </a:solidFill>
                <a:latin typeface="あんずもじ始" pitchFamily="2" charset="-128"/>
                <a:ea typeface="あんずもじ始" pitchFamily="2" charset="-128"/>
                <a:cs typeface="Vijaya" pitchFamily="34" charset="0"/>
              </a:rPr>
              <a:t>料金表</a:t>
            </a:r>
          </a:p>
        </p:txBody>
      </p:sp>
      <p:pic>
        <p:nvPicPr>
          <p:cNvPr id="27650" name="Picture 2"/>
          <p:cNvPicPr>
            <a:picLocks noChangeAspect="1" noChangeArrowheads="1"/>
          </p:cNvPicPr>
          <p:nvPr/>
        </p:nvPicPr>
        <p:blipFill>
          <a:blip r:embed="rId3" cstate="print"/>
          <a:stretch>
            <a:fillRect/>
          </a:stretch>
        </p:blipFill>
        <p:spPr bwMode="auto">
          <a:xfrm>
            <a:off x="369221" y="9121204"/>
            <a:ext cx="3009900" cy="762000"/>
          </a:xfrm>
          <a:prstGeom prst="rect">
            <a:avLst/>
          </a:prstGeom>
          <a:noFill/>
          <a:ln>
            <a:noFill/>
          </a:ln>
        </p:spPr>
      </p:pic>
      <p:pic>
        <p:nvPicPr>
          <p:cNvPr id="27652" name="Picture 4" descr="木更津・袖ヶ浦・君津・富津の遺言書作成・相続手続・相続申告は木更津相続サポート"/>
          <p:cNvPicPr>
            <a:picLocks noChangeAspect="1" noChangeArrowheads="1"/>
          </p:cNvPicPr>
          <p:nvPr/>
        </p:nvPicPr>
        <p:blipFill>
          <a:blip r:embed="rId4" cstate="print"/>
          <a:stretch>
            <a:fillRect/>
          </a:stretch>
        </p:blipFill>
        <p:spPr bwMode="auto">
          <a:xfrm>
            <a:off x="369308" y="8672928"/>
            <a:ext cx="4838700" cy="400050"/>
          </a:xfrm>
          <a:prstGeom prst="rect">
            <a:avLst/>
          </a:prstGeom>
          <a:noFill/>
          <a:ln>
            <a:noFill/>
          </a:ln>
        </p:spPr>
      </p:pic>
      <p:pic>
        <p:nvPicPr>
          <p:cNvPr id="20" name="Picture 4" descr="C:\Users\F1875\Desktop\吉田HP画像\070122.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884535" y="4847574"/>
            <a:ext cx="144000" cy="144000"/>
          </a:xfrm>
          <a:prstGeom prst="rect">
            <a:avLst/>
          </a:prstGeom>
          <a:noFill/>
        </p:spPr>
      </p:pic>
      <p:pic>
        <p:nvPicPr>
          <p:cNvPr id="21" name="Picture 3" descr="C:\Users\F1875\Desktop\吉田HP画像\059759.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796303" y="3258468"/>
            <a:ext cx="1627914" cy="1301074"/>
          </a:xfrm>
          <a:prstGeom prst="rect">
            <a:avLst/>
          </a:prstGeom>
          <a:noFill/>
        </p:spPr>
      </p:pic>
      <p:pic>
        <p:nvPicPr>
          <p:cNvPr id="22" name="Picture 2" descr="C:\Users\F1875\Desktop\吉田HP画像\059542.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012327" y="4021174"/>
            <a:ext cx="2110455" cy="1296000"/>
          </a:xfrm>
          <a:prstGeom prst="rect">
            <a:avLst/>
          </a:prstGeom>
          <a:noFill/>
        </p:spPr>
      </p:pic>
      <p:pic>
        <p:nvPicPr>
          <p:cNvPr id="23" name="Picture 4" descr="C:\Users\F1875\Desktop\吉田HP画像\070122.jp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028551" y="4681209"/>
            <a:ext cx="216000" cy="216000"/>
          </a:xfrm>
          <a:prstGeom prst="rect">
            <a:avLst/>
          </a:prstGeom>
          <a:noFill/>
        </p:spPr>
      </p:pic>
      <p:pic>
        <p:nvPicPr>
          <p:cNvPr id="24" name="Picture 4" descr="C:\Users\F1875\Desktop\吉田HP画像\070122.jp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668511" y="3462049"/>
            <a:ext cx="216000" cy="216000"/>
          </a:xfrm>
          <a:prstGeom prst="rect">
            <a:avLst/>
          </a:prstGeom>
          <a:noFill/>
        </p:spPr>
      </p:pic>
      <p:pic>
        <p:nvPicPr>
          <p:cNvPr id="25" name="Picture 4" descr="C:\Users\F1875\Desktop\吉田HP画像\070122.jp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652311" y="4415550"/>
            <a:ext cx="216000" cy="216000"/>
          </a:xfrm>
          <a:prstGeom prst="rect">
            <a:avLst/>
          </a:prstGeom>
          <a:noFill/>
        </p:spPr>
      </p:pic>
      <p:pic>
        <p:nvPicPr>
          <p:cNvPr id="26" name="Picture 4" descr="C:\Users\F1875\Desktop\吉田HP画像\070122.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508271" y="4343518"/>
            <a:ext cx="144000" cy="144000"/>
          </a:xfrm>
          <a:prstGeom prst="rect">
            <a:avLst/>
          </a:prstGeom>
          <a:noFill/>
        </p:spPr>
      </p:pic>
      <p:sp>
        <p:nvSpPr>
          <p:cNvPr id="2" name="正方形/長方形 1">
            <a:extLst>
              <a:ext uri="{FF2B5EF4-FFF2-40B4-BE49-F238E27FC236}">
                <a16:creationId xmlns:a16="http://schemas.microsoft.com/office/drawing/2014/main" id="{E5DB7D61-4973-4E30-980D-3E6E1B7913FE}"/>
              </a:ext>
            </a:extLst>
          </p:cNvPr>
          <p:cNvSpPr/>
          <p:nvPr/>
        </p:nvSpPr>
        <p:spPr>
          <a:xfrm>
            <a:off x="5436839" y="9955212"/>
            <a:ext cx="201620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a:solidFill>
                  <a:schemeClr val="tx1"/>
                </a:solidFill>
              </a:rPr>
              <a:t>２０２０年７月</a:t>
            </a:r>
            <a:r>
              <a:rPr lang="ja-JP" altLang="en-US" sz="1400" dirty="0">
                <a:solidFill>
                  <a:schemeClr val="tx1"/>
                </a:solidFill>
              </a:rPr>
              <a:t>３</a:t>
            </a:r>
            <a:r>
              <a:rPr lang="ja-JP" altLang="en-US" sz="1400">
                <a:solidFill>
                  <a:schemeClr val="tx1"/>
                </a:solidFill>
              </a:rPr>
              <a:t>０日</a:t>
            </a:r>
            <a:r>
              <a:rPr lang="ja-JP" altLang="en-US" sz="1400" dirty="0">
                <a:solidFill>
                  <a:schemeClr val="tx1"/>
                </a:solidFill>
              </a:rPr>
              <a:t>改訂</a:t>
            </a:r>
            <a:endParaRPr kumimoji="1" lang="ja-JP" altLang="en-US" sz="14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 10"/>
          <p:cNvSpPr>
            <a:spLocks noGrp="1"/>
          </p:cNvSpPr>
          <p:nvPr>
            <p:ph type="sldNum" sz="quarter" idx="12"/>
          </p:nvPr>
        </p:nvSpPr>
        <p:spPr/>
        <p:txBody>
          <a:bodyPr/>
          <a:lstStyle/>
          <a:p>
            <a:pPr>
              <a:defRPr/>
            </a:pPr>
            <a:fld id="{8B3D7FD6-99C8-45DB-9CBB-18936123E746}" type="slidenum">
              <a:rPr lang="ja-JP" altLang="en-US" smtClean="0"/>
              <a:pPr>
                <a:defRPr/>
              </a:pPr>
              <a:t>9</a:t>
            </a:fld>
            <a:endParaRPr lang="ja-JP" altLang="en-US" dirty="0"/>
          </a:p>
        </p:txBody>
      </p:sp>
      <p:sp>
        <p:nvSpPr>
          <p:cNvPr id="16" name="テキスト ボックス 15"/>
          <p:cNvSpPr txBox="1"/>
          <p:nvPr/>
        </p:nvSpPr>
        <p:spPr>
          <a:xfrm>
            <a:off x="227271" y="914142"/>
            <a:ext cx="4489464" cy="400110"/>
          </a:xfrm>
          <a:prstGeom prst="rect">
            <a:avLst/>
          </a:prstGeom>
          <a:noFill/>
        </p:spPr>
        <p:txBody>
          <a:bodyPr wrap="square" rtlCol="0" anchor="ctr">
            <a:spAutoFit/>
          </a:bodyPr>
          <a:lstStyle/>
          <a:p>
            <a:pPr lvl="0"/>
            <a:r>
              <a:rPr lang="en-US" altLang="ja-JP" sz="2000" dirty="0">
                <a:latin typeface="メイリオ" pitchFamily="50" charset="-128"/>
                <a:ea typeface="メイリオ" pitchFamily="50" charset="-128"/>
                <a:cs typeface="メイリオ" pitchFamily="50" charset="-128"/>
              </a:rPr>
              <a:t>Ⅰ.【</a:t>
            </a:r>
            <a:r>
              <a:rPr lang="ja-JP" altLang="en-US" sz="2000" dirty="0">
                <a:latin typeface="メイリオ" pitchFamily="50" charset="-128"/>
                <a:ea typeface="メイリオ" pitchFamily="50" charset="-128"/>
                <a:cs typeface="メイリオ" pitchFamily="50" charset="-128"/>
              </a:rPr>
              <a:t>相続税申告サポート</a:t>
            </a:r>
            <a:r>
              <a:rPr lang="en-US" altLang="ja-JP" sz="2000" dirty="0">
                <a:latin typeface="メイリオ" pitchFamily="50" charset="-128"/>
                <a:ea typeface="メイリオ" pitchFamily="50" charset="-128"/>
                <a:cs typeface="メイリオ" pitchFamily="50" charset="-128"/>
              </a:rPr>
              <a:t>】</a:t>
            </a:r>
            <a:endParaRPr lang="ja-JP" altLang="en-US" sz="2000" dirty="0">
              <a:latin typeface="メイリオ" pitchFamily="50" charset="-128"/>
              <a:ea typeface="メイリオ" pitchFamily="50" charset="-128"/>
              <a:cs typeface="メイリオ" pitchFamily="50" charset="-128"/>
            </a:endParaRPr>
          </a:p>
        </p:txBody>
      </p:sp>
      <p:sp>
        <p:nvSpPr>
          <p:cNvPr id="34818" name="AutoShape 2" descr="驚きの価格であなたの会計・経理記帳代行をサポート！記帳代行月額費用1500円～"/>
          <p:cNvSpPr>
            <a:spLocks noChangeAspect="1" noChangeArrowheads="1"/>
          </p:cNvSpPr>
          <p:nvPr/>
        </p:nvSpPr>
        <p:spPr bwMode="auto">
          <a:xfrm>
            <a:off x="110006" y="-204304"/>
            <a:ext cx="215523" cy="431060"/>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34820" name="AutoShape 4" descr="驚きの価格であなたの会計・経理記帳代行をサポート！記帳代行月額費用1500円～"/>
          <p:cNvSpPr>
            <a:spLocks noChangeAspect="1" noChangeArrowheads="1"/>
          </p:cNvSpPr>
          <p:nvPr/>
        </p:nvSpPr>
        <p:spPr bwMode="auto">
          <a:xfrm>
            <a:off x="110006" y="-204304"/>
            <a:ext cx="215523" cy="431060"/>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graphicFrame>
        <p:nvGraphicFramePr>
          <p:cNvPr id="9" name="表 8"/>
          <p:cNvGraphicFramePr>
            <a:graphicFrameLocks noGrp="1"/>
          </p:cNvGraphicFramePr>
          <p:nvPr>
            <p:extLst>
              <p:ext uri="{D42A27DB-BD31-4B8C-83A1-F6EECF244321}">
                <p14:modId xmlns:p14="http://schemas.microsoft.com/office/powerpoint/2010/main" val="2895141302"/>
              </p:ext>
            </p:extLst>
          </p:nvPr>
        </p:nvGraphicFramePr>
        <p:xfrm>
          <a:off x="397007" y="1746300"/>
          <a:ext cx="6897556" cy="4447650"/>
        </p:xfrm>
        <a:graphic>
          <a:graphicData uri="http://schemas.openxmlformats.org/drawingml/2006/table">
            <a:tbl>
              <a:tblPr/>
              <a:tblGrid>
                <a:gridCol w="3383624">
                  <a:extLst>
                    <a:ext uri="{9D8B030D-6E8A-4147-A177-3AD203B41FA5}">
                      <a16:colId xmlns:a16="http://schemas.microsoft.com/office/drawing/2014/main" val="20000"/>
                    </a:ext>
                  </a:extLst>
                </a:gridCol>
                <a:gridCol w="3513932">
                  <a:extLst>
                    <a:ext uri="{9D8B030D-6E8A-4147-A177-3AD203B41FA5}">
                      <a16:colId xmlns:a16="http://schemas.microsoft.com/office/drawing/2014/main" val="20001"/>
                    </a:ext>
                  </a:extLst>
                </a:gridCol>
              </a:tblGrid>
              <a:tr h="505230">
                <a:tc>
                  <a:txBody>
                    <a:bodyPr/>
                    <a:lstStyle/>
                    <a:p>
                      <a:pPr algn="ctr" fontAlgn="ctr"/>
                      <a:r>
                        <a:rPr lang="ja-JP" altLang="en-US" sz="1400" b="1" i="0" u="none" strike="noStrike" dirty="0">
                          <a:solidFill>
                            <a:srgbClr val="000000"/>
                          </a:solidFill>
                          <a:latin typeface="メイリオ" pitchFamily="50" charset="-128"/>
                          <a:ea typeface="メイリオ" pitchFamily="50" charset="-128"/>
                          <a:cs typeface="メイリオ" pitchFamily="50" charset="-128"/>
                        </a:rPr>
                        <a:t>相続財産額</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fontAlgn="ctr"/>
                      <a:r>
                        <a:rPr lang="ja-JP" altLang="en-US" sz="1400" b="1" i="0" u="none" strike="noStrike" dirty="0">
                          <a:solidFill>
                            <a:srgbClr val="000000"/>
                          </a:solidFill>
                          <a:latin typeface="メイリオ" pitchFamily="50" charset="-128"/>
                          <a:ea typeface="メイリオ" pitchFamily="50" charset="-128"/>
                          <a:cs typeface="メイリオ" pitchFamily="50" charset="-128"/>
                        </a:rPr>
                        <a:t>相続税申告</a:t>
                      </a:r>
                      <a:endParaRPr lang="en-US" altLang="ja-JP" sz="1400" b="1" i="0" u="none" strike="noStrike" dirty="0">
                        <a:solidFill>
                          <a:srgbClr val="000000"/>
                        </a:solidFill>
                        <a:latin typeface="メイリオ" pitchFamily="50" charset="-128"/>
                        <a:ea typeface="メイリオ" pitchFamily="50" charset="-128"/>
                        <a:cs typeface="メイリオ" pitchFamily="50" charset="-128"/>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10001"/>
                  </a:ext>
                </a:extLst>
              </a:tr>
              <a:tr h="394242">
                <a:tc>
                  <a:txBody>
                    <a:bodyPr/>
                    <a:lstStyle/>
                    <a:p>
                      <a:pPr algn="l" fontAlgn="ctr"/>
                      <a:r>
                        <a:rPr lang="en-US" altLang="ja-JP" sz="1400" b="0" i="0" u="none" strike="noStrike" dirty="0">
                          <a:solidFill>
                            <a:srgbClr val="000000"/>
                          </a:solidFill>
                          <a:latin typeface="メイリオ" pitchFamily="50" charset="-128"/>
                          <a:ea typeface="メイリオ" pitchFamily="50" charset="-128"/>
                          <a:cs typeface="メイリオ" pitchFamily="50" charset="-128"/>
                        </a:rPr>
                        <a:t>5,000</a:t>
                      </a:r>
                      <a:r>
                        <a:rPr lang="ja-JP" altLang="en-US" sz="1400" b="0" i="0" u="none" strike="noStrike" dirty="0">
                          <a:solidFill>
                            <a:srgbClr val="000000"/>
                          </a:solidFill>
                          <a:latin typeface="メイリオ" pitchFamily="50" charset="-128"/>
                          <a:ea typeface="メイリオ" pitchFamily="50" charset="-128"/>
                          <a:cs typeface="メイリオ" pitchFamily="50" charset="-128"/>
                        </a:rPr>
                        <a:t>万円未満</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latin typeface="メイリオ" pitchFamily="50" charset="-128"/>
                          <a:ea typeface="メイリオ" pitchFamily="50" charset="-128"/>
                          <a:cs typeface="メイリオ" pitchFamily="50" charset="-128"/>
                        </a:rPr>
                        <a:t>300,000</a:t>
                      </a:r>
                      <a:r>
                        <a:rPr lang="ja-JP" altLang="en-US" sz="1400" b="0" i="0" u="none" strike="noStrike" dirty="0">
                          <a:solidFill>
                            <a:srgbClr val="000000"/>
                          </a:solidFill>
                          <a:latin typeface="メイリオ" pitchFamily="50" charset="-128"/>
                          <a:ea typeface="メイリオ" pitchFamily="50" charset="-128"/>
                          <a:cs typeface="メイリオ" pitchFamily="50" charset="-128"/>
                        </a:rPr>
                        <a:t>円</a:t>
                      </a:r>
                      <a:endParaRPr lang="en-US" altLang="ja-JP" sz="1400" b="0" i="0" u="none" strike="noStrike" dirty="0">
                        <a:solidFill>
                          <a:srgbClr val="000000"/>
                        </a:solidFill>
                        <a:latin typeface="メイリオ" pitchFamily="50" charset="-128"/>
                        <a:ea typeface="メイリオ" pitchFamily="50" charset="-128"/>
                        <a:cs typeface="メイリオ" pitchFamily="50" charset="-128"/>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94242">
                <a:tc>
                  <a:txBody>
                    <a:bodyPr/>
                    <a:lstStyle/>
                    <a:p>
                      <a:pPr algn="l" fontAlgn="ctr"/>
                      <a:r>
                        <a:rPr lang="en-US" altLang="ja-JP" sz="1400" b="0" i="0" u="none" strike="noStrike" dirty="0">
                          <a:solidFill>
                            <a:srgbClr val="000000"/>
                          </a:solidFill>
                          <a:latin typeface="メイリオ" pitchFamily="50" charset="-128"/>
                          <a:ea typeface="メイリオ" pitchFamily="50" charset="-128"/>
                          <a:cs typeface="メイリオ" pitchFamily="50" charset="-128"/>
                        </a:rPr>
                        <a:t>5,000</a:t>
                      </a:r>
                      <a:r>
                        <a:rPr lang="ja-JP" altLang="en-US" sz="1400" b="0" i="0" u="none" strike="noStrike" dirty="0">
                          <a:solidFill>
                            <a:srgbClr val="000000"/>
                          </a:solidFill>
                          <a:latin typeface="メイリオ" pitchFamily="50" charset="-128"/>
                          <a:ea typeface="メイリオ" pitchFamily="50" charset="-128"/>
                          <a:cs typeface="メイリオ" pitchFamily="50" charset="-128"/>
                        </a:rPr>
                        <a:t>万円　～　</a:t>
                      </a:r>
                      <a:r>
                        <a:rPr lang="en-US" altLang="ja-JP" sz="1400" b="0" i="0" u="none" strike="noStrike" dirty="0">
                          <a:solidFill>
                            <a:srgbClr val="000000"/>
                          </a:solidFill>
                          <a:latin typeface="メイリオ" pitchFamily="50" charset="-128"/>
                          <a:ea typeface="メイリオ" pitchFamily="50" charset="-128"/>
                          <a:cs typeface="メイリオ" pitchFamily="50" charset="-128"/>
                        </a:rPr>
                        <a:t>7,000</a:t>
                      </a:r>
                      <a:r>
                        <a:rPr lang="ja-JP" altLang="en-US" sz="1400" b="0" i="0" u="none" strike="noStrike" dirty="0">
                          <a:solidFill>
                            <a:srgbClr val="000000"/>
                          </a:solidFill>
                          <a:latin typeface="メイリオ" pitchFamily="50" charset="-128"/>
                          <a:ea typeface="メイリオ" pitchFamily="50" charset="-128"/>
                          <a:cs typeface="メイリオ" pitchFamily="50" charset="-128"/>
                        </a:rPr>
                        <a:t>万円未満</a:t>
                      </a:r>
                      <a:endParaRPr lang="zh-TW" altLang="en-US" sz="1400" b="0" i="0" u="none" strike="noStrike" dirty="0">
                        <a:solidFill>
                          <a:srgbClr val="000000"/>
                        </a:solidFill>
                        <a:latin typeface="メイリオ" pitchFamily="50" charset="-128"/>
                        <a:ea typeface="メイリオ" pitchFamily="50" charset="-128"/>
                        <a:cs typeface="メイリオ" pitchFamily="50" charset="-128"/>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latin typeface="メイリオ" pitchFamily="50" charset="-128"/>
                          <a:ea typeface="メイリオ" pitchFamily="50" charset="-128"/>
                          <a:cs typeface="メイリオ" pitchFamily="50" charset="-128"/>
                        </a:rPr>
                        <a:t>400,000</a:t>
                      </a:r>
                      <a:r>
                        <a:rPr lang="ja-JP" altLang="en-US" sz="1400" b="0" i="0" u="none" strike="noStrike" dirty="0">
                          <a:solidFill>
                            <a:srgbClr val="000000"/>
                          </a:solidFill>
                          <a:latin typeface="メイリオ" pitchFamily="50" charset="-128"/>
                          <a:ea typeface="メイリオ" pitchFamily="50" charset="-128"/>
                          <a:cs typeface="メイリオ" pitchFamily="50" charset="-128"/>
                        </a:rPr>
                        <a:t>円</a:t>
                      </a:r>
                      <a:endParaRPr lang="en-US" altLang="ja-JP" sz="1400" b="0" i="0" u="none" strike="noStrike" dirty="0">
                        <a:solidFill>
                          <a:srgbClr val="000000"/>
                        </a:solidFill>
                        <a:latin typeface="メイリオ" pitchFamily="50" charset="-128"/>
                        <a:ea typeface="メイリオ" pitchFamily="50" charset="-128"/>
                        <a:cs typeface="メイリオ" pitchFamily="50" charset="-128"/>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94242">
                <a:tc>
                  <a:txBody>
                    <a:bodyPr/>
                    <a:lstStyle/>
                    <a:p>
                      <a:pPr algn="l" fontAlgn="ctr"/>
                      <a:r>
                        <a:rPr lang="en-US" altLang="zh-TW" sz="1400" b="0" i="0" u="none" strike="noStrike" dirty="0">
                          <a:solidFill>
                            <a:srgbClr val="000000"/>
                          </a:solidFill>
                          <a:latin typeface="メイリオ" pitchFamily="50" charset="-128"/>
                          <a:ea typeface="メイリオ" pitchFamily="50" charset="-128"/>
                          <a:cs typeface="メイリオ" pitchFamily="50" charset="-128"/>
                        </a:rPr>
                        <a:t>7,000</a:t>
                      </a:r>
                      <a:r>
                        <a:rPr lang="zh-TW" altLang="en-US" sz="1400" b="0" i="0" u="none" strike="noStrike" dirty="0">
                          <a:solidFill>
                            <a:srgbClr val="000000"/>
                          </a:solidFill>
                          <a:latin typeface="メイリオ" pitchFamily="50" charset="-128"/>
                          <a:ea typeface="メイリオ" pitchFamily="50" charset="-128"/>
                          <a:cs typeface="メイリオ" pitchFamily="50" charset="-128"/>
                        </a:rPr>
                        <a:t>万円　～　</a:t>
                      </a:r>
                      <a:r>
                        <a:rPr lang="en-US" altLang="zh-TW" sz="1400" b="0" i="0" u="none" strike="noStrike" dirty="0">
                          <a:solidFill>
                            <a:srgbClr val="000000"/>
                          </a:solidFill>
                          <a:latin typeface="メイリオ" pitchFamily="50" charset="-128"/>
                          <a:ea typeface="メイリオ" pitchFamily="50" charset="-128"/>
                          <a:cs typeface="メイリオ" pitchFamily="50" charset="-128"/>
                        </a:rPr>
                        <a:t>1</a:t>
                      </a:r>
                      <a:r>
                        <a:rPr lang="zh-TW" altLang="en-US" sz="1400" b="0" i="0" u="none" strike="noStrike" dirty="0">
                          <a:solidFill>
                            <a:srgbClr val="000000"/>
                          </a:solidFill>
                          <a:latin typeface="メイリオ" pitchFamily="50" charset="-128"/>
                          <a:ea typeface="メイリオ" pitchFamily="50" charset="-128"/>
                          <a:cs typeface="メイリオ" pitchFamily="50" charset="-128"/>
                        </a:rPr>
                        <a:t>億円未満</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latin typeface="メイリオ" pitchFamily="50" charset="-128"/>
                          <a:ea typeface="メイリオ" pitchFamily="50" charset="-128"/>
                          <a:cs typeface="メイリオ" pitchFamily="50" charset="-128"/>
                        </a:rPr>
                        <a:t>500,000</a:t>
                      </a:r>
                      <a:r>
                        <a:rPr lang="ja-JP" altLang="en-US" sz="1400" b="0" i="0" u="none" strike="noStrike" dirty="0">
                          <a:solidFill>
                            <a:srgbClr val="000000"/>
                          </a:solidFill>
                          <a:latin typeface="メイリオ" pitchFamily="50" charset="-128"/>
                          <a:ea typeface="メイリオ" pitchFamily="50" charset="-128"/>
                          <a:cs typeface="メイリオ" pitchFamily="50" charset="-128"/>
                        </a:rPr>
                        <a:t>円</a:t>
                      </a:r>
                      <a:endParaRPr lang="en-US" altLang="ja-JP" sz="1400" b="0" i="0" u="none" strike="noStrike" dirty="0">
                        <a:solidFill>
                          <a:srgbClr val="000000"/>
                        </a:solidFill>
                        <a:latin typeface="メイリオ" pitchFamily="50" charset="-128"/>
                        <a:ea typeface="メイリオ" pitchFamily="50" charset="-128"/>
                        <a:cs typeface="メイリオ" pitchFamily="50" charset="-128"/>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94242">
                <a:tc>
                  <a:txBody>
                    <a:bodyPr/>
                    <a:lstStyle/>
                    <a:p>
                      <a:pPr algn="l" fontAlgn="ctr"/>
                      <a:r>
                        <a:rPr lang="en-US" altLang="zh-TW" sz="1400" b="0" i="0" u="none" strike="noStrike" dirty="0">
                          <a:solidFill>
                            <a:srgbClr val="000000"/>
                          </a:solidFill>
                          <a:latin typeface="メイリオ" pitchFamily="50" charset="-128"/>
                          <a:ea typeface="メイリオ" pitchFamily="50" charset="-128"/>
                          <a:cs typeface="メイリオ" pitchFamily="50" charset="-128"/>
                        </a:rPr>
                        <a:t>1</a:t>
                      </a:r>
                      <a:r>
                        <a:rPr lang="zh-TW" altLang="en-US" sz="1400" b="0" i="0" u="none" strike="noStrike" dirty="0">
                          <a:solidFill>
                            <a:srgbClr val="000000"/>
                          </a:solidFill>
                          <a:latin typeface="メイリオ" pitchFamily="50" charset="-128"/>
                          <a:ea typeface="メイリオ" pitchFamily="50" charset="-128"/>
                          <a:cs typeface="メイリオ" pitchFamily="50" charset="-128"/>
                        </a:rPr>
                        <a:t>億円　～　</a:t>
                      </a:r>
                      <a:r>
                        <a:rPr lang="en-US" altLang="zh-TW" sz="1400" b="0" i="0" u="none" strike="noStrike" dirty="0">
                          <a:solidFill>
                            <a:srgbClr val="000000"/>
                          </a:solidFill>
                          <a:latin typeface="メイリオ" pitchFamily="50" charset="-128"/>
                          <a:ea typeface="メイリオ" pitchFamily="50" charset="-128"/>
                          <a:cs typeface="メイリオ" pitchFamily="50" charset="-128"/>
                        </a:rPr>
                        <a:t>1</a:t>
                      </a:r>
                      <a:r>
                        <a:rPr lang="zh-TW" altLang="en-US" sz="1400" b="0" i="0" u="none" strike="noStrike" dirty="0">
                          <a:solidFill>
                            <a:srgbClr val="000000"/>
                          </a:solidFill>
                          <a:latin typeface="メイリオ" pitchFamily="50" charset="-128"/>
                          <a:ea typeface="メイリオ" pitchFamily="50" charset="-128"/>
                          <a:cs typeface="メイリオ" pitchFamily="50" charset="-128"/>
                        </a:rPr>
                        <a:t>億</a:t>
                      </a:r>
                      <a:r>
                        <a:rPr lang="en-US" altLang="zh-TW" sz="1400" b="0" i="0" u="none" strike="noStrike" dirty="0">
                          <a:solidFill>
                            <a:srgbClr val="000000"/>
                          </a:solidFill>
                          <a:latin typeface="メイリオ" pitchFamily="50" charset="-128"/>
                          <a:ea typeface="メイリオ" pitchFamily="50" charset="-128"/>
                          <a:cs typeface="メイリオ" pitchFamily="50" charset="-128"/>
                        </a:rPr>
                        <a:t>5000</a:t>
                      </a:r>
                      <a:r>
                        <a:rPr lang="zh-TW" altLang="en-US" sz="1400" b="0" i="0" u="none" strike="noStrike" dirty="0">
                          <a:solidFill>
                            <a:srgbClr val="000000"/>
                          </a:solidFill>
                          <a:latin typeface="メイリオ" pitchFamily="50" charset="-128"/>
                          <a:ea typeface="メイリオ" pitchFamily="50" charset="-128"/>
                          <a:cs typeface="メイリオ" pitchFamily="50" charset="-128"/>
                        </a:rPr>
                        <a:t>万円未満</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latin typeface="メイリオ" pitchFamily="50" charset="-128"/>
                          <a:ea typeface="メイリオ" pitchFamily="50" charset="-128"/>
                          <a:cs typeface="メイリオ" pitchFamily="50" charset="-128"/>
                        </a:rPr>
                        <a:t>650,000</a:t>
                      </a:r>
                      <a:r>
                        <a:rPr lang="ja-JP" altLang="en-US" sz="1400" b="0" i="0" u="none" strike="noStrike" dirty="0">
                          <a:solidFill>
                            <a:srgbClr val="000000"/>
                          </a:solidFill>
                          <a:latin typeface="メイリオ" pitchFamily="50" charset="-128"/>
                          <a:ea typeface="メイリオ" pitchFamily="50" charset="-128"/>
                          <a:cs typeface="メイリオ" pitchFamily="50" charset="-128"/>
                        </a:rPr>
                        <a:t>円</a:t>
                      </a:r>
                      <a:endParaRPr lang="en-US" altLang="ja-JP" sz="1400" b="0" i="0" u="none" strike="noStrike" dirty="0">
                        <a:solidFill>
                          <a:srgbClr val="000000"/>
                        </a:solidFill>
                        <a:latin typeface="メイリオ" pitchFamily="50" charset="-128"/>
                        <a:ea typeface="メイリオ" pitchFamily="50" charset="-128"/>
                        <a:cs typeface="メイリオ" pitchFamily="50" charset="-128"/>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94242">
                <a:tc>
                  <a:txBody>
                    <a:bodyPr/>
                    <a:lstStyle/>
                    <a:p>
                      <a:pPr algn="l" fontAlgn="ctr"/>
                      <a:r>
                        <a:rPr lang="en-US" altLang="zh-TW" sz="1400" b="0" i="0" u="none" strike="noStrike" dirty="0">
                          <a:solidFill>
                            <a:srgbClr val="000000"/>
                          </a:solidFill>
                          <a:latin typeface="メイリオ" pitchFamily="50" charset="-128"/>
                          <a:ea typeface="メイリオ" pitchFamily="50" charset="-128"/>
                          <a:cs typeface="メイリオ" pitchFamily="50" charset="-128"/>
                        </a:rPr>
                        <a:t>1</a:t>
                      </a:r>
                      <a:r>
                        <a:rPr lang="zh-TW" altLang="en-US" sz="1400" b="0" i="0" u="none" strike="noStrike" dirty="0">
                          <a:solidFill>
                            <a:srgbClr val="000000"/>
                          </a:solidFill>
                          <a:latin typeface="メイリオ" pitchFamily="50" charset="-128"/>
                          <a:ea typeface="メイリオ" pitchFamily="50" charset="-128"/>
                          <a:cs typeface="メイリオ" pitchFamily="50" charset="-128"/>
                        </a:rPr>
                        <a:t>億</a:t>
                      </a:r>
                      <a:r>
                        <a:rPr lang="en-US" altLang="zh-TW" sz="1400" b="0" i="0" u="none" strike="noStrike" dirty="0">
                          <a:solidFill>
                            <a:srgbClr val="000000"/>
                          </a:solidFill>
                          <a:latin typeface="メイリオ" pitchFamily="50" charset="-128"/>
                          <a:ea typeface="メイリオ" pitchFamily="50" charset="-128"/>
                          <a:cs typeface="メイリオ" pitchFamily="50" charset="-128"/>
                        </a:rPr>
                        <a:t>5000</a:t>
                      </a:r>
                      <a:r>
                        <a:rPr lang="zh-TW" altLang="en-US" sz="1400" b="0" i="0" u="none" strike="noStrike" dirty="0">
                          <a:solidFill>
                            <a:srgbClr val="000000"/>
                          </a:solidFill>
                          <a:latin typeface="メイリオ" pitchFamily="50" charset="-128"/>
                          <a:ea typeface="メイリオ" pitchFamily="50" charset="-128"/>
                          <a:cs typeface="メイリオ" pitchFamily="50" charset="-128"/>
                        </a:rPr>
                        <a:t>万円　～　</a:t>
                      </a:r>
                      <a:r>
                        <a:rPr lang="en-US" altLang="zh-TW" sz="1400" b="0" i="0" u="none" strike="noStrike" dirty="0">
                          <a:solidFill>
                            <a:srgbClr val="000000"/>
                          </a:solidFill>
                          <a:latin typeface="メイリオ" pitchFamily="50" charset="-128"/>
                          <a:ea typeface="メイリオ" pitchFamily="50" charset="-128"/>
                          <a:cs typeface="メイリオ" pitchFamily="50" charset="-128"/>
                        </a:rPr>
                        <a:t>2</a:t>
                      </a:r>
                      <a:r>
                        <a:rPr lang="zh-TW" altLang="en-US" sz="1400" b="0" i="0" u="none" strike="noStrike" dirty="0">
                          <a:solidFill>
                            <a:srgbClr val="000000"/>
                          </a:solidFill>
                          <a:latin typeface="メイリオ" pitchFamily="50" charset="-128"/>
                          <a:ea typeface="メイリオ" pitchFamily="50" charset="-128"/>
                          <a:cs typeface="メイリオ" pitchFamily="50" charset="-128"/>
                        </a:rPr>
                        <a:t>億円未満</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latin typeface="メイリオ" pitchFamily="50" charset="-128"/>
                          <a:ea typeface="メイリオ" pitchFamily="50" charset="-128"/>
                          <a:cs typeface="メイリオ" pitchFamily="50" charset="-128"/>
                        </a:rPr>
                        <a:t>800,000</a:t>
                      </a:r>
                      <a:r>
                        <a:rPr lang="ja-JP" altLang="en-US" sz="1400" b="0" i="0" u="none" strike="noStrike" dirty="0">
                          <a:solidFill>
                            <a:srgbClr val="000000"/>
                          </a:solidFill>
                          <a:latin typeface="メイリオ" pitchFamily="50" charset="-128"/>
                          <a:ea typeface="メイリオ" pitchFamily="50" charset="-128"/>
                          <a:cs typeface="メイリオ" pitchFamily="50" charset="-128"/>
                        </a:rPr>
                        <a:t>円</a:t>
                      </a:r>
                      <a:endParaRPr lang="en-US" altLang="ja-JP" sz="1400" b="0" i="0" u="none" strike="noStrike" dirty="0">
                        <a:solidFill>
                          <a:srgbClr val="000000"/>
                        </a:solidFill>
                        <a:latin typeface="メイリオ" pitchFamily="50" charset="-128"/>
                        <a:ea typeface="メイリオ" pitchFamily="50" charset="-128"/>
                        <a:cs typeface="メイリオ" pitchFamily="50" charset="-128"/>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94242">
                <a:tc>
                  <a:txBody>
                    <a:bodyPr/>
                    <a:lstStyle/>
                    <a:p>
                      <a:pPr algn="l" fontAlgn="ctr"/>
                      <a:r>
                        <a:rPr lang="en-US" altLang="zh-TW" sz="1400" b="0" i="0" u="none" strike="noStrike" dirty="0">
                          <a:solidFill>
                            <a:srgbClr val="000000"/>
                          </a:solidFill>
                          <a:latin typeface="メイリオ" pitchFamily="50" charset="-128"/>
                          <a:ea typeface="メイリオ" pitchFamily="50" charset="-128"/>
                          <a:cs typeface="メイリオ" pitchFamily="50" charset="-128"/>
                        </a:rPr>
                        <a:t>2</a:t>
                      </a:r>
                      <a:r>
                        <a:rPr lang="zh-TW" altLang="en-US" sz="1400" b="0" i="0" u="none" strike="noStrike" dirty="0">
                          <a:solidFill>
                            <a:srgbClr val="000000"/>
                          </a:solidFill>
                          <a:latin typeface="メイリオ" pitchFamily="50" charset="-128"/>
                          <a:ea typeface="メイリオ" pitchFamily="50" charset="-128"/>
                          <a:cs typeface="メイリオ" pitchFamily="50" charset="-128"/>
                        </a:rPr>
                        <a:t>億円　～　</a:t>
                      </a:r>
                      <a:r>
                        <a:rPr lang="en-US" altLang="zh-TW" sz="1400" b="0" i="0" u="none" strike="noStrike" dirty="0">
                          <a:solidFill>
                            <a:srgbClr val="000000"/>
                          </a:solidFill>
                          <a:latin typeface="メイリオ" pitchFamily="50" charset="-128"/>
                          <a:ea typeface="メイリオ" pitchFamily="50" charset="-128"/>
                          <a:cs typeface="メイリオ" pitchFamily="50" charset="-128"/>
                        </a:rPr>
                        <a:t>2</a:t>
                      </a:r>
                      <a:r>
                        <a:rPr lang="zh-TW" altLang="en-US" sz="1400" b="0" i="0" u="none" strike="noStrike" dirty="0">
                          <a:solidFill>
                            <a:srgbClr val="000000"/>
                          </a:solidFill>
                          <a:latin typeface="メイリオ" pitchFamily="50" charset="-128"/>
                          <a:ea typeface="メイリオ" pitchFamily="50" charset="-128"/>
                          <a:cs typeface="メイリオ" pitchFamily="50" charset="-128"/>
                        </a:rPr>
                        <a:t>億</a:t>
                      </a:r>
                      <a:r>
                        <a:rPr lang="en-US" altLang="zh-TW" sz="1400" b="0" i="0" u="none" strike="noStrike" dirty="0">
                          <a:solidFill>
                            <a:srgbClr val="000000"/>
                          </a:solidFill>
                          <a:latin typeface="メイリオ" pitchFamily="50" charset="-128"/>
                          <a:ea typeface="メイリオ" pitchFamily="50" charset="-128"/>
                          <a:cs typeface="メイリオ" pitchFamily="50" charset="-128"/>
                        </a:rPr>
                        <a:t>5,000</a:t>
                      </a:r>
                      <a:r>
                        <a:rPr lang="zh-TW" altLang="en-US" sz="1400" b="0" i="0" u="none" strike="noStrike" dirty="0">
                          <a:solidFill>
                            <a:srgbClr val="000000"/>
                          </a:solidFill>
                          <a:latin typeface="メイリオ" pitchFamily="50" charset="-128"/>
                          <a:ea typeface="メイリオ" pitchFamily="50" charset="-128"/>
                          <a:cs typeface="メイリオ" pitchFamily="50" charset="-128"/>
                        </a:rPr>
                        <a:t>万円未満</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latin typeface="メイリオ" pitchFamily="50" charset="-128"/>
                          <a:ea typeface="メイリオ" pitchFamily="50" charset="-128"/>
                          <a:cs typeface="メイリオ" pitchFamily="50" charset="-128"/>
                        </a:rPr>
                        <a:t>950,000</a:t>
                      </a:r>
                      <a:r>
                        <a:rPr lang="ja-JP" altLang="en-US" sz="1400" b="0" i="0" u="none" strike="noStrike" dirty="0">
                          <a:solidFill>
                            <a:srgbClr val="000000"/>
                          </a:solidFill>
                          <a:latin typeface="メイリオ" pitchFamily="50" charset="-128"/>
                          <a:ea typeface="メイリオ" pitchFamily="50" charset="-128"/>
                          <a:cs typeface="メイリオ" pitchFamily="50" charset="-128"/>
                        </a:rPr>
                        <a:t>円</a:t>
                      </a:r>
                      <a:endParaRPr lang="en-US" altLang="ja-JP" sz="1400" b="0" i="0" u="none" strike="noStrike" dirty="0">
                        <a:solidFill>
                          <a:srgbClr val="000000"/>
                        </a:solidFill>
                        <a:latin typeface="メイリオ" pitchFamily="50" charset="-128"/>
                        <a:ea typeface="メイリオ" pitchFamily="50" charset="-128"/>
                        <a:cs typeface="メイリオ" pitchFamily="50" charset="-128"/>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94242">
                <a:tc>
                  <a:txBody>
                    <a:bodyPr/>
                    <a:lstStyle/>
                    <a:p>
                      <a:pPr algn="l" fontAlgn="ctr"/>
                      <a:r>
                        <a:rPr lang="en-US" altLang="zh-TW" sz="1400" b="0" i="0" u="none" strike="noStrike" dirty="0">
                          <a:solidFill>
                            <a:srgbClr val="000000"/>
                          </a:solidFill>
                          <a:latin typeface="メイリオ" pitchFamily="50" charset="-128"/>
                          <a:ea typeface="メイリオ" pitchFamily="50" charset="-128"/>
                          <a:cs typeface="メイリオ" pitchFamily="50" charset="-128"/>
                        </a:rPr>
                        <a:t>2</a:t>
                      </a:r>
                      <a:r>
                        <a:rPr lang="zh-TW" altLang="en-US" sz="1400" b="0" i="0" u="none" strike="noStrike" dirty="0">
                          <a:solidFill>
                            <a:srgbClr val="000000"/>
                          </a:solidFill>
                          <a:latin typeface="メイリオ" pitchFamily="50" charset="-128"/>
                          <a:ea typeface="メイリオ" pitchFamily="50" charset="-128"/>
                          <a:cs typeface="メイリオ" pitchFamily="50" charset="-128"/>
                        </a:rPr>
                        <a:t>億</a:t>
                      </a:r>
                      <a:r>
                        <a:rPr lang="en-US" altLang="zh-TW" sz="1400" b="0" i="0" u="none" strike="noStrike" dirty="0">
                          <a:solidFill>
                            <a:srgbClr val="000000"/>
                          </a:solidFill>
                          <a:latin typeface="メイリオ" pitchFamily="50" charset="-128"/>
                          <a:ea typeface="メイリオ" pitchFamily="50" charset="-128"/>
                          <a:cs typeface="メイリオ" pitchFamily="50" charset="-128"/>
                        </a:rPr>
                        <a:t>5,000</a:t>
                      </a:r>
                      <a:r>
                        <a:rPr lang="zh-TW" altLang="en-US" sz="1400" b="0" i="0" u="none" strike="noStrike" dirty="0">
                          <a:solidFill>
                            <a:srgbClr val="000000"/>
                          </a:solidFill>
                          <a:latin typeface="メイリオ" pitchFamily="50" charset="-128"/>
                          <a:ea typeface="メイリオ" pitchFamily="50" charset="-128"/>
                          <a:cs typeface="メイリオ" pitchFamily="50" charset="-128"/>
                        </a:rPr>
                        <a:t>万円　～　</a:t>
                      </a:r>
                      <a:r>
                        <a:rPr lang="en-US" altLang="zh-TW" sz="1400" b="0" i="0" u="none" strike="noStrike" dirty="0">
                          <a:solidFill>
                            <a:srgbClr val="000000"/>
                          </a:solidFill>
                          <a:latin typeface="メイリオ" pitchFamily="50" charset="-128"/>
                          <a:ea typeface="メイリオ" pitchFamily="50" charset="-128"/>
                          <a:cs typeface="メイリオ" pitchFamily="50" charset="-128"/>
                        </a:rPr>
                        <a:t>3</a:t>
                      </a:r>
                      <a:r>
                        <a:rPr lang="zh-TW" altLang="en-US" sz="1400" b="0" i="0" u="none" strike="noStrike" dirty="0">
                          <a:solidFill>
                            <a:srgbClr val="000000"/>
                          </a:solidFill>
                          <a:latin typeface="メイリオ" pitchFamily="50" charset="-128"/>
                          <a:ea typeface="メイリオ" pitchFamily="50" charset="-128"/>
                          <a:cs typeface="メイリオ" pitchFamily="50" charset="-128"/>
                        </a:rPr>
                        <a:t>億円未満</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latin typeface="メイリオ" pitchFamily="50" charset="-128"/>
                          <a:ea typeface="メイリオ" pitchFamily="50" charset="-128"/>
                          <a:cs typeface="メイリオ" pitchFamily="50" charset="-128"/>
                        </a:rPr>
                        <a:t>1,100,000</a:t>
                      </a:r>
                      <a:r>
                        <a:rPr lang="ja-JP" altLang="en-US" sz="1400" b="0" i="0" u="none" strike="noStrike" dirty="0">
                          <a:solidFill>
                            <a:srgbClr val="000000"/>
                          </a:solidFill>
                          <a:latin typeface="メイリオ" pitchFamily="50" charset="-128"/>
                          <a:ea typeface="メイリオ" pitchFamily="50" charset="-128"/>
                          <a:cs typeface="メイリオ" pitchFamily="50" charset="-128"/>
                        </a:rPr>
                        <a:t>円</a:t>
                      </a:r>
                      <a:endParaRPr lang="en-US" altLang="ja-JP" sz="1400" b="0" i="0" u="none" strike="noStrike" dirty="0">
                        <a:solidFill>
                          <a:srgbClr val="000000"/>
                        </a:solidFill>
                        <a:latin typeface="メイリオ" pitchFamily="50" charset="-128"/>
                        <a:ea typeface="メイリオ" pitchFamily="50" charset="-128"/>
                        <a:cs typeface="メイリオ" pitchFamily="50" charset="-128"/>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94242">
                <a:tc>
                  <a:txBody>
                    <a:bodyPr/>
                    <a:lstStyle/>
                    <a:p>
                      <a:pPr algn="l" fontAlgn="ctr"/>
                      <a:r>
                        <a:rPr lang="en-US" altLang="zh-TW" sz="1400" b="0" i="0" u="none" strike="noStrike" dirty="0">
                          <a:solidFill>
                            <a:srgbClr val="000000"/>
                          </a:solidFill>
                          <a:latin typeface="メイリオ" pitchFamily="50" charset="-128"/>
                          <a:ea typeface="メイリオ" pitchFamily="50" charset="-128"/>
                          <a:cs typeface="メイリオ" pitchFamily="50" charset="-128"/>
                        </a:rPr>
                        <a:t>3</a:t>
                      </a:r>
                      <a:r>
                        <a:rPr lang="zh-TW" altLang="en-US" sz="1400" b="0" i="0" u="none" strike="noStrike" dirty="0">
                          <a:solidFill>
                            <a:srgbClr val="000000"/>
                          </a:solidFill>
                          <a:latin typeface="メイリオ" pitchFamily="50" charset="-128"/>
                          <a:ea typeface="メイリオ" pitchFamily="50" charset="-128"/>
                          <a:cs typeface="メイリオ" pitchFamily="50" charset="-128"/>
                        </a:rPr>
                        <a:t>億円　～　</a:t>
                      </a:r>
                      <a:r>
                        <a:rPr lang="en-US" altLang="zh-TW" sz="1400" b="0" i="0" u="none" strike="noStrike" dirty="0">
                          <a:solidFill>
                            <a:srgbClr val="000000"/>
                          </a:solidFill>
                          <a:latin typeface="メイリオ" pitchFamily="50" charset="-128"/>
                          <a:ea typeface="メイリオ" pitchFamily="50" charset="-128"/>
                          <a:cs typeface="メイリオ" pitchFamily="50" charset="-128"/>
                        </a:rPr>
                        <a:t>4</a:t>
                      </a:r>
                      <a:r>
                        <a:rPr lang="zh-TW" altLang="en-US" sz="1400" b="0" i="0" u="none" strike="noStrike" dirty="0">
                          <a:solidFill>
                            <a:srgbClr val="000000"/>
                          </a:solidFill>
                          <a:latin typeface="メイリオ" pitchFamily="50" charset="-128"/>
                          <a:ea typeface="メイリオ" pitchFamily="50" charset="-128"/>
                          <a:cs typeface="メイリオ" pitchFamily="50" charset="-128"/>
                        </a:rPr>
                        <a:t>億円未満</a:t>
                      </a:r>
                      <a:endParaRPr lang="ja-JP" altLang="en-US" sz="1400" b="0" i="0" u="none" strike="noStrike" dirty="0">
                        <a:solidFill>
                          <a:srgbClr val="000000"/>
                        </a:solidFill>
                        <a:latin typeface="メイリオ" pitchFamily="50" charset="-128"/>
                        <a:ea typeface="メイリオ" pitchFamily="50" charset="-128"/>
                        <a:cs typeface="メイリオ" pitchFamily="50" charset="-128"/>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latin typeface="メイリオ" pitchFamily="50" charset="-128"/>
                          <a:ea typeface="メイリオ" pitchFamily="50" charset="-128"/>
                          <a:cs typeface="メイリオ" pitchFamily="50" charset="-128"/>
                        </a:rPr>
                        <a:t>1,350,000</a:t>
                      </a:r>
                      <a:r>
                        <a:rPr lang="ja-JP" altLang="en-US" sz="1400" b="0" i="0" u="none" strike="noStrike" dirty="0">
                          <a:solidFill>
                            <a:srgbClr val="000000"/>
                          </a:solidFill>
                          <a:latin typeface="メイリオ" pitchFamily="50" charset="-128"/>
                          <a:ea typeface="メイリオ" pitchFamily="50" charset="-128"/>
                          <a:cs typeface="メイリオ" pitchFamily="50" charset="-128"/>
                        </a:rPr>
                        <a:t>円</a:t>
                      </a:r>
                      <a:endParaRPr lang="en-US" altLang="ja-JP" sz="1400" b="0" i="0" u="none" strike="noStrike" dirty="0">
                        <a:solidFill>
                          <a:srgbClr val="000000"/>
                        </a:solidFill>
                        <a:latin typeface="メイリオ" pitchFamily="50" charset="-128"/>
                        <a:ea typeface="メイリオ" pitchFamily="50" charset="-128"/>
                        <a:cs typeface="メイリオ" pitchFamily="50" charset="-128"/>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94242">
                <a:tc>
                  <a:txBody>
                    <a:bodyPr/>
                    <a:lstStyle/>
                    <a:p>
                      <a:pPr algn="l" fontAlgn="ctr"/>
                      <a:r>
                        <a:rPr lang="en-US" altLang="zh-TW" sz="1400" b="0" i="0" u="none" strike="noStrike" dirty="0">
                          <a:solidFill>
                            <a:srgbClr val="000000"/>
                          </a:solidFill>
                          <a:latin typeface="メイリオ" pitchFamily="50" charset="-128"/>
                          <a:ea typeface="メイリオ" pitchFamily="50" charset="-128"/>
                          <a:cs typeface="メイリオ" pitchFamily="50" charset="-128"/>
                        </a:rPr>
                        <a:t>4</a:t>
                      </a:r>
                      <a:r>
                        <a:rPr lang="zh-TW" altLang="en-US" sz="1400" b="0" i="0" u="none" strike="noStrike" dirty="0">
                          <a:solidFill>
                            <a:srgbClr val="000000"/>
                          </a:solidFill>
                          <a:latin typeface="メイリオ" pitchFamily="50" charset="-128"/>
                          <a:ea typeface="メイリオ" pitchFamily="50" charset="-128"/>
                          <a:cs typeface="メイリオ" pitchFamily="50" charset="-128"/>
                        </a:rPr>
                        <a:t>億円　～　</a:t>
                      </a:r>
                      <a:r>
                        <a:rPr lang="en-US" altLang="zh-TW" sz="1400" b="0" i="0" u="none" strike="noStrike" dirty="0">
                          <a:solidFill>
                            <a:srgbClr val="000000"/>
                          </a:solidFill>
                          <a:latin typeface="メイリオ" pitchFamily="50" charset="-128"/>
                          <a:ea typeface="メイリオ" pitchFamily="50" charset="-128"/>
                          <a:cs typeface="メイリオ" pitchFamily="50" charset="-128"/>
                        </a:rPr>
                        <a:t>5</a:t>
                      </a:r>
                      <a:r>
                        <a:rPr lang="zh-TW" altLang="en-US" sz="1400" b="0" i="0" u="none" strike="noStrike" dirty="0">
                          <a:solidFill>
                            <a:srgbClr val="000000"/>
                          </a:solidFill>
                          <a:latin typeface="メイリオ" pitchFamily="50" charset="-128"/>
                          <a:ea typeface="メイリオ" pitchFamily="50" charset="-128"/>
                          <a:cs typeface="メイリオ" pitchFamily="50" charset="-128"/>
                        </a:rPr>
                        <a:t>億円未満</a:t>
                      </a:r>
                      <a:endParaRPr lang="ja-JP" altLang="en-US" sz="1400" b="0" i="0" u="none" strike="noStrike" dirty="0">
                        <a:solidFill>
                          <a:srgbClr val="000000"/>
                        </a:solidFill>
                        <a:latin typeface="メイリオ" pitchFamily="50" charset="-128"/>
                        <a:ea typeface="メイリオ" pitchFamily="50" charset="-128"/>
                        <a:cs typeface="メイリオ" pitchFamily="50" charset="-128"/>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latin typeface="メイリオ" pitchFamily="50" charset="-128"/>
                          <a:ea typeface="メイリオ" pitchFamily="50" charset="-128"/>
                          <a:cs typeface="メイリオ" pitchFamily="50" charset="-128"/>
                        </a:rPr>
                        <a:t>1,600,000</a:t>
                      </a:r>
                      <a:r>
                        <a:rPr lang="ja-JP" altLang="en-US" sz="1400" b="0" i="0" u="none" strike="noStrike" dirty="0">
                          <a:solidFill>
                            <a:srgbClr val="000000"/>
                          </a:solidFill>
                          <a:latin typeface="メイリオ" pitchFamily="50" charset="-128"/>
                          <a:ea typeface="メイリオ" pitchFamily="50" charset="-128"/>
                          <a:cs typeface="メイリオ" pitchFamily="50" charset="-128"/>
                        </a:rPr>
                        <a:t>円</a:t>
                      </a:r>
                      <a:endParaRPr lang="en-US" altLang="ja-JP" sz="1400" b="0" i="0" u="none" strike="noStrike" dirty="0">
                        <a:solidFill>
                          <a:srgbClr val="000000"/>
                        </a:solidFill>
                        <a:latin typeface="メイリオ" pitchFamily="50" charset="-128"/>
                        <a:ea typeface="メイリオ" pitchFamily="50" charset="-128"/>
                        <a:cs typeface="メイリオ" pitchFamily="50" charset="-128"/>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94242">
                <a:tc>
                  <a:txBody>
                    <a:bodyPr/>
                    <a:lstStyle/>
                    <a:p>
                      <a:pPr algn="l" fontAlgn="ctr"/>
                      <a:r>
                        <a:rPr lang="en-US" altLang="ja-JP" sz="1400" b="0" i="0" u="none" strike="noStrike" dirty="0">
                          <a:solidFill>
                            <a:srgbClr val="000000"/>
                          </a:solidFill>
                          <a:latin typeface="メイリオ" pitchFamily="50" charset="-128"/>
                          <a:ea typeface="メイリオ" pitchFamily="50" charset="-128"/>
                          <a:cs typeface="メイリオ" pitchFamily="50" charset="-128"/>
                        </a:rPr>
                        <a:t>5</a:t>
                      </a:r>
                      <a:r>
                        <a:rPr lang="ja-JP" altLang="en-US" sz="1400" b="0" i="0" u="none" strike="noStrike" dirty="0">
                          <a:solidFill>
                            <a:srgbClr val="000000"/>
                          </a:solidFill>
                          <a:latin typeface="メイリオ" pitchFamily="50" charset="-128"/>
                          <a:ea typeface="メイリオ" pitchFamily="50" charset="-128"/>
                          <a:cs typeface="メイリオ" pitchFamily="50" charset="-128"/>
                        </a:rPr>
                        <a:t>億円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1043056"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latin typeface="メイリオ" pitchFamily="50" charset="-128"/>
                          <a:ea typeface="メイリオ" pitchFamily="50" charset="-128"/>
                          <a:cs typeface="メイリオ" pitchFamily="50" charset="-128"/>
                        </a:rPr>
                        <a:t>別途お見積もり</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12" name="テキスト ボックス 11"/>
          <p:cNvSpPr txBox="1"/>
          <p:nvPr/>
        </p:nvSpPr>
        <p:spPr>
          <a:xfrm>
            <a:off x="369888" y="6899024"/>
            <a:ext cx="1441420" cy="307777"/>
          </a:xfrm>
          <a:prstGeom prst="rect">
            <a:avLst/>
          </a:prstGeom>
          <a:noFill/>
        </p:spPr>
        <p:txBody>
          <a:bodyPr wrap="none" rtlCol="0">
            <a:spAutoFit/>
          </a:bodyPr>
          <a:lstStyle/>
          <a:p>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＜相続税申告＞</a:t>
            </a:r>
            <a:endParaRPr kumimoji="1"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369888" y="6507246"/>
            <a:ext cx="3110147" cy="338554"/>
          </a:xfrm>
          <a:prstGeom prst="rect">
            <a:avLst/>
          </a:prstGeom>
          <a:noFill/>
        </p:spPr>
        <p:txBody>
          <a:bodyPr wrap="none" rtlCol="0">
            <a:spAutoFit/>
          </a:bodyPr>
          <a:lstStyle/>
          <a:p>
            <a:r>
              <a:rPr kumimoji="1" lang="ja-JP" altLang="en-US" sz="1600" b="1" dirty="0">
                <a:solidFill>
                  <a:srgbClr val="FF9900"/>
                </a:solidFill>
                <a:latin typeface="Meiryo UI" panose="020B0604030504040204" pitchFamily="50" charset="-128"/>
                <a:ea typeface="Meiryo UI" panose="020B0604030504040204" pitchFamily="50" charset="-128"/>
                <a:cs typeface="Meiryo UI" panose="020B0604030504040204" pitchFamily="50" charset="-128"/>
              </a:rPr>
              <a:t>相続税申告サポートメニューの違い</a:t>
            </a:r>
          </a:p>
        </p:txBody>
      </p:sp>
      <p:sp>
        <p:nvSpPr>
          <p:cNvPr id="5" name="テキスト ボックス 4"/>
          <p:cNvSpPr txBox="1"/>
          <p:nvPr/>
        </p:nvSpPr>
        <p:spPr>
          <a:xfrm>
            <a:off x="612279" y="7223262"/>
            <a:ext cx="6682283" cy="523220"/>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相続税の申告書を作成しますが、</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遺産分割案は決めていただきます。</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遺産分割が済んでいたり、分割案を決めることが可能な場合にお勧めです。</a:t>
            </a:r>
          </a:p>
        </p:txBody>
      </p:sp>
      <p:sp>
        <p:nvSpPr>
          <p:cNvPr id="14" name="テキスト ボックス 13"/>
          <p:cNvSpPr txBox="1"/>
          <p:nvPr/>
        </p:nvSpPr>
        <p:spPr>
          <a:xfrm>
            <a:off x="369887" y="7972667"/>
            <a:ext cx="3266728" cy="307777"/>
          </a:xfrm>
          <a:prstGeom prst="rect">
            <a:avLst/>
          </a:prstGeom>
          <a:noFill/>
        </p:spPr>
        <p:txBody>
          <a:bodyPr wrap="square" rtlCol="0">
            <a:spAutoFit/>
          </a:bodyPr>
          <a:lstStyle/>
          <a:p>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＜相続税申告　＋　分割コンサル＞</a:t>
            </a:r>
            <a:endParaRPr kumimoji="1"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612278" y="8280444"/>
            <a:ext cx="6682283" cy="738664"/>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相続税の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申告書を作成するうえで、税務と法務の両面から遺産分割のアドバイスをします。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二次相続も考慮いたします。</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遺産分割をどうすればいいのか見当がつかない場合にお勧めです。</a:t>
            </a:r>
          </a:p>
        </p:txBody>
      </p:sp>
    </p:spTree>
    <p:extLst>
      <p:ext uri="{BB962C8B-B14F-4D97-AF65-F5344CB8AC3E}">
        <p14:creationId xmlns:p14="http://schemas.microsoft.com/office/powerpoint/2010/main" val="1805581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 10"/>
          <p:cNvSpPr>
            <a:spLocks noGrp="1"/>
          </p:cNvSpPr>
          <p:nvPr>
            <p:ph type="sldNum" sz="quarter" idx="12"/>
          </p:nvPr>
        </p:nvSpPr>
        <p:spPr/>
        <p:txBody>
          <a:bodyPr/>
          <a:lstStyle/>
          <a:p>
            <a:pPr>
              <a:defRPr/>
            </a:pPr>
            <a:fld id="{8B3D7FD6-99C8-45DB-9CBB-18936123E746}" type="slidenum">
              <a:rPr lang="ja-JP" altLang="en-US" smtClean="0"/>
              <a:pPr>
                <a:defRPr/>
              </a:pPr>
              <a:t>10</a:t>
            </a:fld>
            <a:endParaRPr lang="ja-JP" altLang="en-US" dirty="0"/>
          </a:p>
        </p:txBody>
      </p:sp>
      <p:sp>
        <p:nvSpPr>
          <p:cNvPr id="34818" name="AutoShape 2" descr="驚きの価格であなたの会計・経理記帳代行をサポート！記帳代行月額費用1500円～"/>
          <p:cNvSpPr>
            <a:spLocks noChangeAspect="1" noChangeArrowheads="1"/>
          </p:cNvSpPr>
          <p:nvPr/>
        </p:nvSpPr>
        <p:spPr bwMode="auto">
          <a:xfrm>
            <a:off x="110006" y="-204304"/>
            <a:ext cx="215523" cy="431060"/>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34820" name="AutoShape 4" descr="驚きの価格であなたの会計・経理記帳代行をサポート！記帳代行月額費用1500円～"/>
          <p:cNvSpPr>
            <a:spLocks noChangeAspect="1" noChangeArrowheads="1"/>
          </p:cNvSpPr>
          <p:nvPr/>
        </p:nvSpPr>
        <p:spPr bwMode="auto">
          <a:xfrm>
            <a:off x="110006" y="-204304"/>
            <a:ext cx="215523" cy="431060"/>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graphicFrame>
        <p:nvGraphicFramePr>
          <p:cNvPr id="9" name="表 8"/>
          <p:cNvGraphicFramePr>
            <a:graphicFrameLocks noGrp="1"/>
          </p:cNvGraphicFramePr>
          <p:nvPr>
            <p:extLst>
              <p:ext uri="{D42A27DB-BD31-4B8C-83A1-F6EECF244321}">
                <p14:modId xmlns:p14="http://schemas.microsoft.com/office/powerpoint/2010/main" val="1083551130"/>
              </p:ext>
            </p:extLst>
          </p:nvPr>
        </p:nvGraphicFramePr>
        <p:xfrm>
          <a:off x="397007" y="1746300"/>
          <a:ext cx="3383624" cy="4463998"/>
        </p:xfrm>
        <a:graphic>
          <a:graphicData uri="http://schemas.openxmlformats.org/drawingml/2006/table">
            <a:tbl>
              <a:tblPr/>
              <a:tblGrid>
                <a:gridCol w="3383624">
                  <a:extLst>
                    <a:ext uri="{9D8B030D-6E8A-4147-A177-3AD203B41FA5}">
                      <a16:colId xmlns:a16="http://schemas.microsoft.com/office/drawing/2014/main" val="20001"/>
                    </a:ext>
                  </a:extLst>
                </a:gridCol>
              </a:tblGrid>
              <a:tr h="405818">
                <a:tc>
                  <a:txBody>
                    <a:bodyPr/>
                    <a:lstStyle/>
                    <a:p>
                      <a:pPr algn="ctr" fontAlgn="ctr"/>
                      <a:r>
                        <a:rPr lang="ja-JP" altLang="en-US" sz="1400" b="1" i="0" u="none" strike="noStrike" dirty="0">
                          <a:solidFill>
                            <a:srgbClr val="000000"/>
                          </a:solidFill>
                          <a:latin typeface="メイリオ" pitchFamily="50" charset="-128"/>
                          <a:ea typeface="メイリオ" pitchFamily="50" charset="-128"/>
                          <a:cs typeface="メイリオ" pitchFamily="50" charset="-128"/>
                        </a:rPr>
                        <a:t>相続税申告＋分割コンサル　</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10001"/>
                  </a:ext>
                </a:extLst>
              </a:tr>
              <a:tr h="405818">
                <a:tc>
                  <a:txBody>
                    <a:bodyPr/>
                    <a:lstStyle/>
                    <a:p>
                      <a:pPr algn="ctr" fontAlgn="ct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450,000</a:t>
                      </a: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円</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05818">
                <a:tc>
                  <a:txBody>
                    <a:bodyPr/>
                    <a:lstStyle/>
                    <a:p>
                      <a:pPr algn="ctr" fontAlgn="ct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630,000</a:t>
                      </a: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円</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05818">
                <a:tc>
                  <a:txBody>
                    <a:bodyPr/>
                    <a:lstStyle/>
                    <a:p>
                      <a:pPr algn="ctr" fontAlgn="ct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810,000</a:t>
                      </a: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円</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05818">
                <a:tc>
                  <a:txBody>
                    <a:bodyPr/>
                    <a:lstStyle/>
                    <a:p>
                      <a:pPr algn="ctr" fontAlgn="ct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1,080,000</a:t>
                      </a: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円</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05818">
                <a:tc>
                  <a:txBody>
                    <a:bodyPr/>
                    <a:lstStyle/>
                    <a:p>
                      <a:pPr algn="ctr" fontAlgn="ct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1,350,000</a:t>
                      </a: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円</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05818">
                <a:tc>
                  <a:txBody>
                    <a:bodyPr/>
                    <a:lstStyle/>
                    <a:p>
                      <a:pPr algn="ctr" fontAlgn="ct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1,620,000</a:t>
                      </a: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円</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05818">
                <a:tc>
                  <a:txBody>
                    <a:bodyPr/>
                    <a:lstStyle/>
                    <a:p>
                      <a:pPr algn="ctr" fontAlgn="ct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1,890,000</a:t>
                      </a: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円</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05818">
                <a:tc>
                  <a:txBody>
                    <a:bodyPr/>
                    <a:lstStyle/>
                    <a:p>
                      <a:pPr algn="ctr" fontAlgn="ct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2,340,000</a:t>
                      </a: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円</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05818">
                <a:tc>
                  <a:txBody>
                    <a:bodyPr/>
                    <a:lstStyle/>
                    <a:p>
                      <a:pPr algn="ctr" fontAlgn="ct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2,790,000</a:t>
                      </a: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円</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405818">
                <a:tc>
                  <a:txBody>
                    <a:bodyPr/>
                    <a:lstStyle/>
                    <a:p>
                      <a:pPr marL="0" marR="0" indent="0" algn="ctr" defTabSz="1043056"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latin typeface="メイリオ" pitchFamily="50" charset="-128"/>
                          <a:ea typeface="メイリオ" pitchFamily="50" charset="-128"/>
                          <a:cs typeface="メイリオ" pitchFamily="50" charset="-128"/>
                        </a:rPr>
                        <a:t>別途お見積もり</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2" name="テキスト ボックス 1"/>
          <p:cNvSpPr txBox="1"/>
          <p:nvPr/>
        </p:nvSpPr>
        <p:spPr>
          <a:xfrm>
            <a:off x="325529" y="7806241"/>
            <a:ext cx="3852065" cy="1720641"/>
          </a:xfrm>
          <a:prstGeom prst="rect">
            <a:avLst/>
          </a:prstGeom>
          <a:noFill/>
          <a:ln w="19050">
            <a:solidFill>
              <a:srgbClr val="FFCC66"/>
            </a:solidFill>
            <a:prstDash val="dash"/>
          </a:ln>
        </p:spPr>
        <p:txBody>
          <a:bodyPr wrap="square" lIns="108000" tIns="108000" rIns="108000" bIns="72000" rtlCol="0" anchor="ctr" anchorCtr="0">
            <a:spAutoFit/>
          </a:bodyPr>
          <a:lstStyle/>
          <a:p>
            <a:r>
              <a:rPr lang="ja-JP" altLang="en-US" sz="1000" dirty="0">
                <a:solidFill>
                  <a:srgbClr val="FF0000"/>
                </a:solidFill>
                <a:latin typeface="メイリオ" pitchFamily="50" charset="-128"/>
                <a:ea typeface="メイリオ" pitchFamily="50" charset="-128"/>
                <a:cs typeface="メイリオ" pitchFamily="50" charset="-128"/>
              </a:rPr>
              <a:t>注１</a:t>
            </a:r>
            <a:r>
              <a:rPr lang="ja-JP" altLang="en-US" sz="1000" dirty="0">
                <a:latin typeface="メイリオ" pitchFamily="50" charset="-128"/>
                <a:ea typeface="メイリオ" pitchFamily="50" charset="-128"/>
                <a:cs typeface="メイリオ" pitchFamily="50" charset="-128"/>
              </a:rPr>
              <a:t>　遺産の総額とは特例による減額等の適用や生命保険や退職金等の非課税額を控除する前の金額をいい、葬儀費用や債務等を控除する前の額とします。</a:t>
            </a:r>
            <a:endParaRPr lang="en-US" altLang="ja-JP" sz="1000" dirty="0">
              <a:latin typeface="メイリオ" pitchFamily="50" charset="-128"/>
              <a:ea typeface="メイリオ" pitchFamily="50" charset="-128"/>
              <a:cs typeface="メイリオ" pitchFamily="50" charset="-128"/>
            </a:endParaRPr>
          </a:p>
          <a:p>
            <a:r>
              <a:rPr lang="ja-JP" altLang="en-US" sz="1000" dirty="0">
                <a:latin typeface="メイリオ" pitchFamily="50" charset="-128"/>
                <a:ea typeface="メイリオ" pitchFamily="50" charset="-128"/>
                <a:cs typeface="メイリオ" pitchFamily="50" charset="-128"/>
              </a:rPr>
              <a:t>		</a:t>
            </a:r>
          </a:p>
          <a:p>
            <a:r>
              <a:rPr lang="ja-JP" altLang="en-US" sz="1000" dirty="0">
                <a:solidFill>
                  <a:srgbClr val="FF0000"/>
                </a:solidFill>
                <a:latin typeface="メイリオ" pitchFamily="50" charset="-128"/>
                <a:ea typeface="メイリオ" pitchFamily="50" charset="-128"/>
                <a:cs typeface="メイリオ" pitchFamily="50" charset="-128"/>
              </a:rPr>
              <a:t>注２</a:t>
            </a:r>
            <a:r>
              <a:rPr lang="ja-JP" altLang="en-US" sz="1000" dirty="0">
                <a:latin typeface="メイリオ" pitchFamily="50" charset="-128"/>
                <a:ea typeface="メイリオ" pitchFamily="50" charset="-128"/>
                <a:cs typeface="メイリオ" pitchFamily="50" charset="-128"/>
              </a:rPr>
              <a:t>　財産の評価等の事務が著しく複雑な時には、上記金額に最大</a:t>
            </a:r>
            <a:r>
              <a:rPr lang="en-US" altLang="ja-JP" sz="1000" dirty="0">
                <a:latin typeface="メイリオ" pitchFamily="50" charset="-128"/>
                <a:ea typeface="メイリオ" pitchFamily="50" charset="-128"/>
                <a:cs typeface="メイリオ" pitchFamily="50" charset="-128"/>
              </a:rPr>
              <a:t>30</a:t>
            </a:r>
            <a:r>
              <a:rPr lang="ja-JP" altLang="en-US" sz="1000" dirty="0">
                <a:latin typeface="メイリオ" pitchFamily="50" charset="-128"/>
                <a:ea typeface="メイリオ" pitchFamily="50" charset="-128"/>
                <a:cs typeface="メイリオ" pitchFamily="50" charset="-128"/>
              </a:rPr>
              <a:t>％を限度に加算することがあります。	</a:t>
            </a:r>
            <a:endParaRPr lang="en-US" altLang="ja-JP" sz="1000" dirty="0">
              <a:latin typeface="メイリオ" pitchFamily="50" charset="-128"/>
              <a:ea typeface="メイリオ" pitchFamily="50" charset="-128"/>
              <a:cs typeface="メイリオ" pitchFamily="50" charset="-128"/>
            </a:endParaRPr>
          </a:p>
          <a:p>
            <a:r>
              <a:rPr lang="ja-JP" altLang="en-US" sz="1000" dirty="0">
                <a:latin typeface="メイリオ" pitchFamily="50" charset="-128"/>
                <a:ea typeface="メイリオ" pitchFamily="50" charset="-128"/>
                <a:cs typeface="メイリオ" pitchFamily="50" charset="-128"/>
              </a:rPr>
              <a:t>	</a:t>
            </a:r>
          </a:p>
          <a:p>
            <a:r>
              <a:rPr lang="ja-JP" altLang="en-US" sz="1000" dirty="0">
                <a:solidFill>
                  <a:srgbClr val="FF0000"/>
                </a:solidFill>
                <a:latin typeface="メイリオ" pitchFamily="50" charset="-128"/>
                <a:ea typeface="メイリオ" pitchFamily="50" charset="-128"/>
                <a:cs typeface="メイリオ" pitchFamily="50" charset="-128"/>
              </a:rPr>
              <a:t>注３</a:t>
            </a:r>
            <a:r>
              <a:rPr lang="ja-JP" altLang="en-US" sz="1000" dirty="0">
                <a:latin typeface="メイリオ" pitchFamily="50" charset="-128"/>
                <a:ea typeface="メイリオ" pitchFamily="50" charset="-128"/>
                <a:cs typeface="メイリオ" pitchFamily="50" charset="-128"/>
              </a:rPr>
              <a:t>　遺産の総額から債務等を控除した金額が基礎控除額以下で申告書を税務署へ提出しない場合は、上記報酬の</a:t>
            </a:r>
            <a:r>
              <a:rPr lang="en-US" altLang="ja-JP" sz="1000" dirty="0">
                <a:latin typeface="メイリオ" pitchFamily="50" charset="-128"/>
                <a:ea typeface="メイリオ" pitchFamily="50" charset="-128"/>
                <a:cs typeface="メイリオ" pitchFamily="50" charset="-128"/>
              </a:rPr>
              <a:t>70</a:t>
            </a:r>
            <a:r>
              <a:rPr lang="ja-JP" altLang="en-US" sz="1000" dirty="0">
                <a:latin typeface="メイリオ" pitchFamily="50" charset="-128"/>
                <a:ea typeface="メイリオ" pitchFamily="50" charset="-128"/>
                <a:cs typeface="メイリオ" pitchFamily="50" charset="-128"/>
              </a:rPr>
              <a:t>％相当額となります。</a:t>
            </a:r>
            <a:endParaRPr lang="en-US" altLang="ja-JP" sz="1000" dirty="0">
              <a:latin typeface="メイリオ" pitchFamily="50" charset="-128"/>
              <a:ea typeface="メイリオ" pitchFamily="50" charset="-128"/>
              <a:cs typeface="メイリオ"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3482933114"/>
              </p:ext>
            </p:extLst>
          </p:nvPr>
        </p:nvGraphicFramePr>
        <p:xfrm>
          <a:off x="4500711" y="6441884"/>
          <a:ext cx="2664000" cy="3138224"/>
        </p:xfrm>
        <a:graphic>
          <a:graphicData uri="http://schemas.openxmlformats.org/drawingml/2006/table">
            <a:tbl>
              <a:tblPr/>
              <a:tblGrid>
                <a:gridCol w="1296144">
                  <a:extLst>
                    <a:ext uri="{9D8B030D-6E8A-4147-A177-3AD203B41FA5}">
                      <a16:colId xmlns:a16="http://schemas.microsoft.com/office/drawing/2014/main" val="20000"/>
                    </a:ext>
                  </a:extLst>
                </a:gridCol>
                <a:gridCol w="1367856">
                  <a:extLst>
                    <a:ext uri="{9D8B030D-6E8A-4147-A177-3AD203B41FA5}">
                      <a16:colId xmlns:a16="http://schemas.microsoft.com/office/drawing/2014/main" val="20001"/>
                    </a:ext>
                  </a:extLst>
                </a:gridCol>
              </a:tblGrid>
              <a:tr h="432000">
                <a:tc gridSpan="2">
                  <a:txBody>
                    <a:bodyPr/>
                    <a:lstStyle/>
                    <a:p>
                      <a:pPr algn="ctr" fontAlgn="ctr"/>
                      <a:r>
                        <a:rPr lang="ja-JP" altLang="en-US" sz="1400" b="0" i="0" u="none" strike="noStrike" dirty="0">
                          <a:solidFill>
                            <a:srgbClr val="000000"/>
                          </a:solidFill>
                          <a:latin typeface="メイリオ" pitchFamily="50" charset="-128"/>
                          <a:ea typeface="メイリオ" pitchFamily="50" charset="-128"/>
                          <a:cs typeface="メイリオ" pitchFamily="50" charset="-128"/>
                        </a:rPr>
                        <a:t>お見積り（概算・税抜）</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hMerge="1">
                  <a:txBody>
                    <a:bodyPr/>
                    <a:lstStyle/>
                    <a:p>
                      <a:endParaRPr kumimoji="1" lang="ja-JP" altLang="en-US"/>
                    </a:p>
                  </a:txBody>
                  <a:tcPr/>
                </a:tc>
                <a:extLst>
                  <a:ext uri="{0D108BD9-81ED-4DB2-BD59-A6C34878D82A}">
                    <a16:rowId xmlns:a16="http://schemas.microsoft.com/office/drawing/2014/main" val="10000"/>
                  </a:ext>
                </a:extLst>
              </a:tr>
              <a:tr h="546224">
                <a:tc>
                  <a:txBody>
                    <a:bodyPr/>
                    <a:lstStyle/>
                    <a:p>
                      <a:pPr algn="ctr" fontAlgn="ctr"/>
                      <a:r>
                        <a:rPr lang="ja-JP" altLang="en-US" sz="1200" b="0" i="0" u="none" strike="noStrike" dirty="0">
                          <a:solidFill>
                            <a:srgbClr val="000000"/>
                          </a:solidFill>
                          <a:latin typeface="メイリオ" pitchFamily="50" charset="-128"/>
                          <a:ea typeface="メイリオ" pitchFamily="50" charset="-128"/>
                          <a:cs typeface="メイリオ" pitchFamily="50" charset="-128"/>
                        </a:rPr>
                        <a:t>遺産の総額</a:t>
                      </a:r>
                      <a:endParaRPr lang="en-US" altLang="ja-JP" sz="1200" b="0" i="0" u="none" strike="noStrike" dirty="0">
                        <a:solidFill>
                          <a:srgbClr val="000000"/>
                        </a:solidFill>
                        <a:latin typeface="メイリオ" pitchFamily="50" charset="-128"/>
                        <a:ea typeface="メイリオ" pitchFamily="50" charset="-128"/>
                        <a:cs typeface="メイリオ" pitchFamily="50" charset="-128"/>
                      </a:endParaRPr>
                    </a:p>
                  </a:txBody>
                  <a:tcPr marL="72000" marR="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ja-JP" altLang="en-US" sz="1200" b="0" i="0" u="none" strike="noStrike" dirty="0">
                          <a:solidFill>
                            <a:srgbClr val="000000"/>
                          </a:solidFill>
                          <a:latin typeface="メイリオ" pitchFamily="50" charset="-128"/>
                          <a:ea typeface="メイリオ" pitchFamily="50" charset="-128"/>
                          <a:cs typeface="メイリオ" pitchFamily="50" charset="-128"/>
                        </a:rPr>
                        <a:t>万円</a:t>
                      </a:r>
                      <a:endParaRPr lang="en-US" altLang="ja-JP" sz="1200" b="0" i="0" u="none" strike="noStrike" dirty="0">
                        <a:solidFill>
                          <a:srgbClr val="000000"/>
                        </a:solidFill>
                        <a:latin typeface="メイリオ" pitchFamily="50" charset="-128"/>
                        <a:ea typeface="メイリオ" pitchFamily="50" charset="-128"/>
                        <a:cs typeface="メイリオ" pitchFamily="50" charset="-128"/>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ctr"/>
                      <a:r>
                        <a:rPr lang="ja-JP" altLang="en-US" sz="1200" b="0" i="0" u="none" strike="noStrike" dirty="0">
                          <a:solidFill>
                            <a:srgbClr val="000000"/>
                          </a:solidFill>
                          <a:latin typeface="メイリオ" pitchFamily="50" charset="-128"/>
                          <a:ea typeface="メイリオ" pitchFamily="50" charset="-128"/>
                          <a:cs typeface="メイリオ" pitchFamily="50" charset="-128"/>
                        </a:rPr>
                        <a:t>相続税申告</a:t>
                      </a:r>
                    </a:p>
                  </a:txBody>
                  <a:tcPr marL="72000" marR="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200" b="0" i="0" u="none" strike="noStrike" dirty="0">
                          <a:solidFill>
                            <a:srgbClr val="000000"/>
                          </a:solidFill>
                          <a:latin typeface="メイリオ" pitchFamily="50" charset="-128"/>
                          <a:ea typeface="メイリオ" pitchFamily="50" charset="-128"/>
                          <a:cs typeface="メイリオ" pitchFamily="50" charset="-128"/>
                        </a:rPr>
                        <a:t>円</a:t>
                      </a:r>
                      <a:endParaRPr lang="en-US" altLang="ja-JP" sz="1200" b="0" i="0" u="none" strike="noStrike" dirty="0">
                        <a:solidFill>
                          <a:srgbClr val="000000"/>
                        </a:solidFill>
                        <a:latin typeface="メイリオ" pitchFamily="50" charset="-128"/>
                        <a:ea typeface="メイリオ" pitchFamily="50" charset="-128"/>
                        <a:cs typeface="メイリオ" pitchFamily="50" charset="-128"/>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32000">
                <a:tc>
                  <a:txBody>
                    <a:bodyPr/>
                    <a:lstStyle/>
                    <a:p>
                      <a:pPr algn="ctr" fontAlgn="ctr"/>
                      <a:r>
                        <a:rPr lang="ja-JP" altLang="en-US" sz="1200" b="0" i="0" u="none" strike="noStrike" dirty="0">
                          <a:solidFill>
                            <a:srgbClr val="000000"/>
                          </a:solidFill>
                          <a:latin typeface="メイリオ" pitchFamily="50" charset="-128"/>
                          <a:ea typeface="メイリオ" pitchFamily="50" charset="-128"/>
                          <a:cs typeface="メイリオ" pitchFamily="50" charset="-128"/>
                        </a:rPr>
                        <a:t>相続手続等</a:t>
                      </a:r>
                      <a:endParaRPr lang="zh-TW" altLang="en-US" sz="1200" b="0" i="0" u="none" strike="noStrike" dirty="0">
                        <a:solidFill>
                          <a:srgbClr val="000000"/>
                        </a:solidFill>
                        <a:latin typeface="メイリオ" pitchFamily="50" charset="-128"/>
                        <a:ea typeface="メイリオ" pitchFamily="50" charset="-128"/>
                        <a:cs typeface="メイリオ" pitchFamily="50" charset="-128"/>
                      </a:endParaRPr>
                    </a:p>
                  </a:txBody>
                  <a:tcPr marL="72000" marR="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200" b="0" i="0" u="none" strike="noStrike" dirty="0">
                          <a:solidFill>
                            <a:srgbClr val="000000"/>
                          </a:solidFill>
                          <a:latin typeface="メイリオ" pitchFamily="50" charset="-128"/>
                          <a:ea typeface="メイリオ" pitchFamily="50" charset="-128"/>
                          <a:cs typeface="メイリオ" pitchFamily="50" charset="-128"/>
                        </a:rPr>
                        <a:t>円</a:t>
                      </a:r>
                      <a:endParaRPr lang="en-US" altLang="ja-JP" sz="1200" b="0" i="0" u="none" strike="noStrike" dirty="0">
                        <a:solidFill>
                          <a:srgbClr val="000000"/>
                        </a:solidFill>
                        <a:latin typeface="メイリオ" pitchFamily="50" charset="-128"/>
                        <a:ea typeface="メイリオ" pitchFamily="50" charset="-128"/>
                        <a:cs typeface="メイリオ" pitchFamily="50" charset="-128"/>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32000">
                <a:tc>
                  <a:txBody>
                    <a:bodyPr/>
                    <a:lstStyle/>
                    <a:p>
                      <a:pPr algn="ctr" fontAlgn="ctr"/>
                      <a:r>
                        <a:rPr lang="ja-JP" altLang="en-US" sz="1200" b="0" i="0" u="none" strike="noStrike" dirty="0">
                          <a:solidFill>
                            <a:srgbClr val="000000"/>
                          </a:solidFill>
                          <a:latin typeface="メイリオ" pitchFamily="50" charset="-128"/>
                          <a:ea typeface="メイリオ" pitchFamily="50" charset="-128"/>
                          <a:cs typeface="メイリオ" pitchFamily="50" charset="-128"/>
                        </a:rPr>
                        <a:t>評価加算</a:t>
                      </a:r>
                      <a:endParaRPr lang="zh-TW" altLang="en-US" sz="1200" b="0" i="0" u="none" strike="noStrike" dirty="0">
                        <a:solidFill>
                          <a:srgbClr val="000000"/>
                        </a:solidFill>
                        <a:latin typeface="メイリオ" pitchFamily="50" charset="-128"/>
                        <a:ea typeface="メイリオ" pitchFamily="50" charset="-128"/>
                        <a:cs typeface="メイリオ" pitchFamily="50" charset="-128"/>
                      </a:endParaRPr>
                    </a:p>
                  </a:txBody>
                  <a:tcPr marL="72000" marR="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200" b="0" i="0" u="none" strike="noStrike" dirty="0">
                          <a:solidFill>
                            <a:srgbClr val="000000"/>
                          </a:solidFill>
                          <a:latin typeface="メイリオ" pitchFamily="50" charset="-128"/>
                          <a:ea typeface="メイリオ" pitchFamily="50" charset="-128"/>
                          <a:cs typeface="メイリオ" pitchFamily="50" charset="-128"/>
                        </a:rPr>
                        <a:t>円</a:t>
                      </a:r>
                      <a:endParaRPr lang="en-US" altLang="ja-JP" sz="1200" b="0" i="0" u="none" strike="noStrike" dirty="0">
                        <a:solidFill>
                          <a:srgbClr val="000000"/>
                        </a:solidFill>
                        <a:latin typeface="メイリオ" pitchFamily="50" charset="-128"/>
                        <a:ea typeface="メイリオ" pitchFamily="50" charset="-128"/>
                        <a:cs typeface="メイリオ" pitchFamily="50" charset="-128"/>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32000">
                <a:tc>
                  <a:txBody>
                    <a:bodyPr/>
                    <a:lstStyle/>
                    <a:p>
                      <a:pPr algn="ctr" fontAlgn="ctr"/>
                      <a:r>
                        <a:rPr lang="ja-JP" altLang="en-US" sz="1200" b="0" i="0" u="none" strike="noStrike" dirty="0">
                          <a:solidFill>
                            <a:srgbClr val="000000"/>
                          </a:solidFill>
                          <a:latin typeface="メイリオ" pitchFamily="50" charset="-128"/>
                          <a:ea typeface="メイリオ" pitchFamily="50" charset="-128"/>
                          <a:cs typeface="メイリオ" pitchFamily="50" charset="-128"/>
                        </a:rPr>
                        <a:t>その他加算</a:t>
                      </a:r>
                      <a:endParaRPr lang="zh-TW" altLang="en-US" sz="1200" b="0" i="0" u="none" strike="noStrike" dirty="0">
                        <a:solidFill>
                          <a:srgbClr val="000000"/>
                        </a:solidFill>
                        <a:latin typeface="メイリオ" pitchFamily="50" charset="-128"/>
                        <a:ea typeface="メイリオ" pitchFamily="50" charset="-128"/>
                        <a:cs typeface="メイリオ" pitchFamily="50" charset="-128"/>
                      </a:endParaRPr>
                    </a:p>
                  </a:txBody>
                  <a:tcPr marL="72000" marR="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200" b="0" i="0" u="none" strike="noStrike" dirty="0">
                          <a:solidFill>
                            <a:srgbClr val="000000"/>
                          </a:solidFill>
                          <a:latin typeface="メイリオ" pitchFamily="50" charset="-128"/>
                          <a:ea typeface="メイリオ" pitchFamily="50" charset="-128"/>
                          <a:cs typeface="メイリオ" pitchFamily="50" charset="-128"/>
                        </a:rPr>
                        <a:t>円</a:t>
                      </a:r>
                      <a:endParaRPr lang="en-US" altLang="ja-JP" sz="1200" b="0" i="0" u="none" strike="noStrike" dirty="0">
                        <a:solidFill>
                          <a:srgbClr val="000000"/>
                        </a:solidFill>
                        <a:latin typeface="メイリオ" pitchFamily="50" charset="-128"/>
                        <a:ea typeface="メイリオ" pitchFamily="50" charset="-128"/>
                        <a:cs typeface="メイリオ" pitchFamily="50" charset="-128"/>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32000">
                <a:tc>
                  <a:txBody>
                    <a:bodyPr/>
                    <a:lstStyle/>
                    <a:p>
                      <a:pPr algn="ctr" fontAlgn="ctr"/>
                      <a:r>
                        <a:rPr lang="ja-JP" altLang="en-US" sz="1200" b="1" i="0" u="none" strike="noStrike" dirty="0">
                          <a:solidFill>
                            <a:srgbClr val="FF0066"/>
                          </a:solidFill>
                          <a:latin typeface="メイリオ" pitchFamily="50" charset="-128"/>
                          <a:ea typeface="メイリオ" pitchFamily="50" charset="-128"/>
                          <a:cs typeface="メイリオ" pitchFamily="50" charset="-128"/>
                        </a:rPr>
                        <a:t>合　計</a:t>
                      </a:r>
                      <a:endParaRPr lang="zh-TW" altLang="en-US" sz="1200" b="1" i="0" u="none" strike="noStrike" dirty="0">
                        <a:solidFill>
                          <a:srgbClr val="FF0066"/>
                        </a:solidFill>
                        <a:latin typeface="メイリオ" pitchFamily="50" charset="-128"/>
                        <a:ea typeface="メイリオ" pitchFamily="50" charset="-128"/>
                        <a:cs typeface="メイリオ" pitchFamily="50" charset="-128"/>
                      </a:endParaRPr>
                    </a:p>
                  </a:txBody>
                  <a:tcPr marL="72000" marR="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200" b="0" i="0" u="none" strike="noStrike" dirty="0">
                          <a:solidFill>
                            <a:srgbClr val="000000"/>
                          </a:solidFill>
                          <a:latin typeface="メイリオ" pitchFamily="50" charset="-128"/>
                          <a:ea typeface="メイリオ" pitchFamily="50" charset="-128"/>
                          <a:cs typeface="メイリオ" pitchFamily="50" charset="-128"/>
                        </a:rPr>
                        <a:t>円</a:t>
                      </a:r>
                      <a:endParaRPr lang="en-US" altLang="ja-JP" sz="1200" b="0" i="0" u="none" strike="noStrike" dirty="0">
                        <a:solidFill>
                          <a:srgbClr val="000000"/>
                        </a:solidFill>
                        <a:latin typeface="メイリオ" pitchFamily="50" charset="-128"/>
                        <a:ea typeface="メイリオ" pitchFamily="50" charset="-128"/>
                        <a:cs typeface="メイリオ" pitchFamily="50" charset="-128"/>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3" name="テキスト ボックス 2"/>
          <p:cNvSpPr txBox="1"/>
          <p:nvPr/>
        </p:nvSpPr>
        <p:spPr>
          <a:xfrm>
            <a:off x="4500711" y="9595172"/>
            <a:ext cx="2877711" cy="253916"/>
          </a:xfrm>
          <a:prstGeom prst="rect">
            <a:avLst/>
          </a:prstGeom>
          <a:noFill/>
        </p:spPr>
        <p:txBody>
          <a:bodyPr wrap="none" rtlCol="0">
            <a:spAutoFit/>
          </a:bodyPr>
          <a:lstStyle/>
          <a:p>
            <a:r>
              <a:rPr kumimoji="1" lang="en-US" altLang="ja-JP" sz="105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面談をもとにした概算結果（税抜）です。</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p:cNvSpPr/>
          <p:nvPr/>
        </p:nvSpPr>
        <p:spPr>
          <a:xfrm>
            <a:off x="3824892" y="1818307"/>
            <a:ext cx="3844171" cy="4560597"/>
          </a:xfrm>
          <a:prstGeom prst="rect">
            <a:avLst/>
          </a:prstGeom>
        </p:spPr>
        <p:txBody>
          <a:bodyPr wrap="none">
            <a:noAutofit/>
          </a:bodyPr>
          <a:lstStyle/>
          <a:p>
            <a:pPr>
              <a:lnSpc>
                <a:spcPct val="150000"/>
              </a:lnSpc>
            </a:pPr>
            <a:r>
              <a:rPr lang="ja-JP" altLang="en-US" sz="1400" b="1" dirty="0">
                <a:latin typeface="メイリオ" pitchFamily="50" charset="-128"/>
                <a:ea typeface="メイリオ" pitchFamily="50" charset="-128"/>
                <a:cs typeface="メイリオ" pitchFamily="50" charset="-128"/>
              </a:rPr>
              <a:t>＜その他料金＞</a:t>
            </a:r>
            <a:endParaRPr lang="en-US" altLang="ja-JP" sz="1400" b="1" dirty="0">
              <a:latin typeface="メイリオ" pitchFamily="50" charset="-128"/>
              <a:ea typeface="メイリオ" pitchFamily="50" charset="-128"/>
              <a:cs typeface="メイリオ" pitchFamily="50" charset="-128"/>
            </a:endParaRPr>
          </a:p>
          <a:p>
            <a:pPr>
              <a:lnSpc>
                <a:spcPct val="150000"/>
              </a:lnSpc>
            </a:pPr>
            <a:r>
              <a:rPr lang="ja-JP" altLang="en-US" sz="1400" dirty="0">
                <a:latin typeface="メイリオ" pitchFamily="50" charset="-128"/>
                <a:ea typeface="メイリオ" pitchFamily="50" charset="-128"/>
                <a:cs typeface="メイリオ" pitchFamily="50" charset="-128"/>
              </a:rPr>
              <a:t> 路線価地域の土地の評価</a:t>
            </a:r>
            <a:endParaRPr lang="en-US" altLang="ja-JP" sz="1400" dirty="0">
              <a:latin typeface="メイリオ" pitchFamily="50" charset="-128"/>
              <a:ea typeface="メイリオ" pitchFamily="50" charset="-128"/>
              <a:cs typeface="メイリオ" pitchFamily="50" charset="-128"/>
            </a:endParaRPr>
          </a:p>
          <a:p>
            <a:pPr>
              <a:lnSpc>
                <a:spcPct val="150000"/>
              </a:lnSpc>
            </a:pPr>
            <a:r>
              <a:rPr lang="ja-JP" altLang="en-US" sz="1400" dirty="0">
                <a:latin typeface="メイリオ" pitchFamily="50" charset="-128"/>
                <a:ea typeface="メイリオ" pitchFamily="50" charset="-128"/>
                <a:cs typeface="メイリオ" pitchFamily="50" charset="-128"/>
              </a:rPr>
              <a:t>　　 </a:t>
            </a:r>
            <a:r>
              <a:rPr lang="en-US" altLang="ja-JP" sz="1400" dirty="0">
                <a:latin typeface="メイリオ" pitchFamily="50" charset="-128"/>
                <a:ea typeface="メイリオ" pitchFamily="50" charset="-128"/>
                <a:cs typeface="メイリオ" pitchFamily="50" charset="-128"/>
              </a:rPr>
              <a:t>1</a:t>
            </a:r>
            <a:r>
              <a:rPr lang="ja-JP" altLang="en-US" sz="1400" dirty="0">
                <a:latin typeface="メイリオ" pitchFamily="50" charset="-128"/>
                <a:ea typeface="メイリオ" pitchFamily="50" charset="-128"/>
                <a:cs typeface="メイリオ" pitchFamily="50" charset="-128"/>
              </a:rPr>
              <a:t>区画     </a:t>
            </a:r>
            <a:r>
              <a:rPr lang="en-US" altLang="ja-JP" sz="1400" dirty="0">
                <a:latin typeface="メイリオ" pitchFamily="50" charset="-128"/>
                <a:ea typeface="メイリオ" pitchFamily="50" charset="-128"/>
                <a:cs typeface="メイリオ" pitchFamily="50" charset="-128"/>
              </a:rPr>
              <a:t>50,000</a:t>
            </a:r>
            <a:r>
              <a:rPr lang="ja-JP" altLang="en-US" sz="1400" dirty="0">
                <a:latin typeface="メイリオ" pitchFamily="50" charset="-128"/>
                <a:ea typeface="メイリオ" pitchFamily="50" charset="-128"/>
                <a:cs typeface="メイリオ" pitchFamily="50" charset="-128"/>
              </a:rPr>
              <a:t>円</a:t>
            </a:r>
            <a:endParaRPr lang="en-US" altLang="ja-JP" sz="1400" dirty="0">
              <a:latin typeface="メイリオ" pitchFamily="50" charset="-128"/>
              <a:ea typeface="メイリオ" pitchFamily="50" charset="-128"/>
              <a:cs typeface="メイリオ" pitchFamily="50" charset="-128"/>
            </a:endParaRPr>
          </a:p>
          <a:p>
            <a:pPr>
              <a:lnSpc>
                <a:spcPct val="150000"/>
              </a:lnSpc>
            </a:pPr>
            <a:endParaRPr lang="en-US" altLang="ja-JP" sz="1000" dirty="0">
              <a:latin typeface="メイリオ" pitchFamily="50" charset="-128"/>
              <a:ea typeface="メイリオ" pitchFamily="50" charset="-128"/>
              <a:cs typeface="メイリオ" pitchFamily="50" charset="-128"/>
            </a:endParaRPr>
          </a:p>
          <a:p>
            <a:pPr>
              <a:lnSpc>
                <a:spcPct val="150000"/>
              </a:lnSpc>
            </a:pPr>
            <a:r>
              <a:rPr lang="ja-JP" altLang="en-US" sz="1400" dirty="0">
                <a:latin typeface="メイリオ" pitchFamily="50" charset="-128"/>
                <a:ea typeface="メイリオ" pitchFamily="50" charset="-128"/>
                <a:cs typeface="メイリオ" pitchFamily="50" charset="-128"/>
              </a:rPr>
              <a:t> 倍 率 地 域の土地の評価</a:t>
            </a:r>
            <a:endParaRPr lang="en-US" altLang="ja-JP" sz="1400" dirty="0">
              <a:latin typeface="メイリオ" pitchFamily="50" charset="-128"/>
              <a:ea typeface="メイリオ" pitchFamily="50" charset="-128"/>
              <a:cs typeface="メイリオ" pitchFamily="50" charset="-128"/>
            </a:endParaRPr>
          </a:p>
          <a:p>
            <a:pPr>
              <a:lnSpc>
                <a:spcPct val="150000"/>
              </a:lnSpc>
            </a:pPr>
            <a:r>
              <a:rPr lang="ja-JP" altLang="en-US" sz="1400" dirty="0">
                <a:latin typeface="メイリオ" pitchFamily="50" charset="-128"/>
                <a:ea typeface="メイリオ" pitchFamily="50" charset="-128"/>
                <a:cs typeface="メイリオ" pitchFamily="50" charset="-128"/>
              </a:rPr>
              <a:t>　　１筆   　　 </a:t>
            </a:r>
            <a:r>
              <a:rPr lang="en-US" altLang="ja-JP" sz="1400" dirty="0">
                <a:latin typeface="メイリオ" pitchFamily="50" charset="-128"/>
                <a:ea typeface="メイリオ" pitchFamily="50" charset="-128"/>
                <a:cs typeface="メイリオ" pitchFamily="50" charset="-128"/>
              </a:rPr>
              <a:t>5,000</a:t>
            </a:r>
            <a:r>
              <a:rPr lang="ja-JP" altLang="en-US" sz="1400" dirty="0">
                <a:latin typeface="メイリオ" pitchFamily="50" charset="-128"/>
                <a:ea typeface="メイリオ" pitchFamily="50" charset="-128"/>
                <a:cs typeface="メイリオ" pitchFamily="50" charset="-128"/>
              </a:rPr>
              <a:t>円	</a:t>
            </a:r>
            <a:endParaRPr lang="en-US" altLang="ja-JP" sz="1400" dirty="0">
              <a:latin typeface="メイリオ" pitchFamily="50" charset="-128"/>
              <a:ea typeface="メイリオ" pitchFamily="50" charset="-128"/>
              <a:cs typeface="メイリオ" pitchFamily="50" charset="-128"/>
            </a:endParaRPr>
          </a:p>
          <a:p>
            <a:pPr>
              <a:lnSpc>
                <a:spcPct val="150000"/>
              </a:lnSpc>
            </a:pPr>
            <a:endParaRPr lang="ja-JP" altLang="en-US" sz="1000" dirty="0">
              <a:latin typeface="メイリオ" pitchFamily="50" charset="-128"/>
              <a:ea typeface="メイリオ" pitchFamily="50" charset="-128"/>
              <a:cs typeface="メイリオ" pitchFamily="50" charset="-128"/>
            </a:endParaRPr>
          </a:p>
          <a:p>
            <a:pPr>
              <a:lnSpc>
                <a:spcPct val="150000"/>
              </a:lnSpc>
            </a:pPr>
            <a:r>
              <a:rPr lang="ja-JP" altLang="en-US" sz="1400" dirty="0">
                <a:latin typeface="メイリオ" pitchFamily="50" charset="-128"/>
                <a:ea typeface="メイリオ" pitchFamily="50" charset="-128"/>
                <a:cs typeface="メイリオ" pitchFamily="50" charset="-128"/>
              </a:rPr>
              <a:t> 非上場株式（自社株）の評価</a:t>
            </a:r>
            <a:endParaRPr lang="en-US" altLang="ja-JP" sz="1400" dirty="0">
              <a:latin typeface="メイリオ" pitchFamily="50" charset="-128"/>
              <a:ea typeface="メイリオ" pitchFamily="50" charset="-128"/>
              <a:cs typeface="メイリオ" pitchFamily="50" charset="-128"/>
            </a:endParaRPr>
          </a:p>
          <a:p>
            <a:pPr>
              <a:lnSpc>
                <a:spcPct val="150000"/>
              </a:lnSpc>
            </a:pPr>
            <a:r>
              <a:rPr lang="ja-JP" altLang="en-US" sz="1400" dirty="0">
                <a:latin typeface="メイリオ" pitchFamily="50" charset="-128"/>
                <a:ea typeface="メイリオ" pitchFamily="50" charset="-128"/>
                <a:cs typeface="メイリオ" pitchFamily="50" charset="-128"/>
              </a:rPr>
              <a:t>　　１社　 　</a:t>
            </a:r>
            <a:r>
              <a:rPr lang="en-US" altLang="ja-JP" sz="1400" dirty="0">
                <a:latin typeface="メイリオ" pitchFamily="50" charset="-128"/>
                <a:ea typeface="メイリオ" pitchFamily="50" charset="-128"/>
                <a:cs typeface="メイリオ" pitchFamily="50" charset="-128"/>
              </a:rPr>
              <a:t>150,000</a:t>
            </a:r>
            <a:r>
              <a:rPr lang="ja-JP" altLang="en-US" sz="1400" dirty="0">
                <a:latin typeface="メイリオ" pitchFamily="50" charset="-128"/>
                <a:ea typeface="メイリオ" pitchFamily="50" charset="-128"/>
                <a:cs typeface="メイリオ" pitchFamily="50" charset="-128"/>
              </a:rPr>
              <a:t>円</a:t>
            </a:r>
            <a:endParaRPr lang="en-US" altLang="ja-JP" sz="1400" dirty="0">
              <a:latin typeface="メイリオ" pitchFamily="50" charset="-128"/>
              <a:ea typeface="メイリオ" pitchFamily="50" charset="-128"/>
              <a:cs typeface="メイリオ" pitchFamily="50" charset="-128"/>
            </a:endParaRPr>
          </a:p>
          <a:p>
            <a:pPr>
              <a:lnSpc>
                <a:spcPct val="150000"/>
              </a:lnSpc>
            </a:pPr>
            <a:r>
              <a:rPr lang="ja-JP" altLang="en-US" sz="1000" dirty="0">
                <a:latin typeface="メイリオ" pitchFamily="50" charset="-128"/>
                <a:ea typeface="メイリオ" pitchFamily="50" charset="-128"/>
                <a:cs typeface="メイリオ" pitchFamily="50" charset="-128"/>
              </a:rPr>
              <a:t>      （不動産・非上場株式を保有している場合は別途加算）</a:t>
            </a:r>
            <a:endParaRPr lang="en-US" altLang="ja-JP" sz="1000" dirty="0">
              <a:latin typeface="メイリオ" pitchFamily="50" charset="-128"/>
              <a:ea typeface="メイリオ" pitchFamily="50" charset="-128"/>
              <a:cs typeface="メイリオ" pitchFamily="50" charset="-128"/>
            </a:endParaRPr>
          </a:p>
          <a:p>
            <a:pPr>
              <a:lnSpc>
                <a:spcPct val="150000"/>
              </a:lnSpc>
            </a:pPr>
            <a:endParaRPr lang="en-US" altLang="ja-JP" sz="1000" dirty="0">
              <a:latin typeface="メイリオ" pitchFamily="50" charset="-128"/>
              <a:ea typeface="メイリオ" pitchFamily="50" charset="-128"/>
              <a:cs typeface="メイリオ"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相続税申告添付用の遺産分割協議書は、</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作成いたします。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（その他の相続手続・遺産整理サポートは別途報酬）</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3824892" y="6003070"/>
            <a:ext cx="4685169" cy="246221"/>
          </a:xfrm>
          <a:prstGeom prst="rect">
            <a:avLst/>
          </a:prstGeom>
          <a:noFill/>
        </p:spPr>
        <p:txBody>
          <a:bodyPr wrap="square" rtlCol="0">
            <a:spAutoFit/>
          </a:bodyPr>
          <a:lstStyle/>
          <a:p>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登記簿謄本等の証明書の発行手数料は実費負担となります。</a:t>
            </a:r>
          </a:p>
        </p:txBody>
      </p:sp>
      <p:sp>
        <p:nvSpPr>
          <p:cNvPr id="15" name="テキスト ボックス 14"/>
          <p:cNvSpPr txBox="1"/>
          <p:nvPr/>
        </p:nvSpPr>
        <p:spPr>
          <a:xfrm>
            <a:off x="227271" y="914142"/>
            <a:ext cx="4489464" cy="400110"/>
          </a:xfrm>
          <a:prstGeom prst="rect">
            <a:avLst/>
          </a:prstGeom>
          <a:noFill/>
        </p:spPr>
        <p:txBody>
          <a:bodyPr wrap="square" rtlCol="0" anchor="ctr">
            <a:spAutoFit/>
          </a:bodyPr>
          <a:lstStyle/>
          <a:p>
            <a:pPr lvl="0"/>
            <a:r>
              <a:rPr lang="en-US" altLang="ja-JP" sz="2000" dirty="0">
                <a:latin typeface="メイリオ" pitchFamily="50" charset="-128"/>
                <a:ea typeface="メイリオ" pitchFamily="50" charset="-128"/>
                <a:cs typeface="メイリオ" pitchFamily="50" charset="-128"/>
              </a:rPr>
              <a:t>Ⅰ.【</a:t>
            </a:r>
            <a:r>
              <a:rPr lang="ja-JP" altLang="en-US" sz="2000" dirty="0">
                <a:latin typeface="メイリオ" pitchFamily="50" charset="-128"/>
                <a:ea typeface="メイリオ" pitchFamily="50" charset="-128"/>
                <a:cs typeface="メイリオ" pitchFamily="50" charset="-128"/>
              </a:rPr>
              <a:t>相続税申告サポート</a:t>
            </a:r>
            <a:r>
              <a:rPr lang="en-US" altLang="ja-JP" sz="2000" dirty="0">
                <a:latin typeface="メイリオ" pitchFamily="50" charset="-128"/>
                <a:ea typeface="メイリオ" pitchFamily="50" charset="-128"/>
                <a:cs typeface="メイリオ" pitchFamily="50" charset="-128"/>
              </a:rPr>
              <a:t>】</a:t>
            </a:r>
            <a:endParaRPr lang="ja-JP" altLang="en-US" sz="2000" dirty="0">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167248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 10"/>
          <p:cNvSpPr>
            <a:spLocks noGrp="1"/>
          </p:cNvSpPr>
          <p:nvPr>
            <p:ph type="sldNum" sz="quarter" idx="12"/>
          </p:nvPr>
        </p:nvSpPr>
        <p:spPr/>
        <p:txBody>
          <a:bodyPr/>
          <a:lstStyle/>
          <a:p>
            <a:pPr>
              <a:defRPr/>
            </a:pPr>
            <a:fld id="{8B3D7FD6-99C8-45DB-9CBB-18936123E746}" type="slidenum">
              <a:rPr lang="ja-JP" altLang="en-US" smtClean="0"/>
              <a:pPr>
                <a:defRPr/>
              </a:pPr>
              <a:t>11</a:t>
            </a:fld>
            <a:endParaRPr lang="ja-JP" altLang="en-US" dirty="0"/>
          </a:p>
        </p:txBody>
      </p:sp>
      <p:sp>
        <p:nvSpPr>
          <p:cNvPr id="16" name="テキスト ボックス 15"/>
          <p:cNvSpPr txBox="1"/>
          <p:nvPr/>
        </p:nvSpPr>
        <p:spPr>
          <a:xfrm>
            <a:off x="227271" y="914142"/>
            <a:ext cx="4489464" cy="400110"/>
          </a:xfrm>
          <a:prstGeom prst="rect">
            <a:avLst/>
          </a:prstGeom>
          <a:noFill/>
        </p:spPr>
        <p:txBody>
          <a:bodyPr wrap="square" rtlCol="0" anchor="ctr">
            <a:spAutoFit/>
          </a:bodyPr>
          <a:lstStyle/>
          <a:p>
            <a:pPr lvl="0"/>
            <a:r>
              <a:rPr lang="en-US" altLang="ja-JP" sz="2000" dirty="0">
                <a:latin typeface="メイリオ" pitchFamily="50" charset="-128"/>
                <a:ea typeface="メイリオ" pitchFamily="50" charset="-128"/>
                <a:cs typeface="メイリオ" pitchFamily="50" charset="-128"/>
              </a:rPr>
              <a:t>Ⅱ.【</a:t>
            </a:r>
            <a:r>
              <a:rPr lang="ja-JP" altLang="en-US" sz="2000" dirty="0">
                <a:latin typeface="メイリオ" pitchFamily="50" charset="-128"/>
                <a:ea typeface="メイリオ" pitchFamily="50" charset="-128"/>
                <a:cs typeface="メイリオ" pitchFamily="50" charset="-128"/>
              </a:rPr>
              <a:t>贈与サポート</a:t>
            </a:r>
            <a:r>
              <a:rPr lang="en-US" altLang="ja-JP" sz="2000" dirty="0">
                <a:latin typeface="メイリオ" pitchFamily="50" charset="-128"/>
                <a:ea typeface="メイリオ" pitchFamily="50" charset="-128"/>
                <a:cs typeface="メイリオ" pitchFamily="50" charset="-128"/>
              </a:rPr>
              <a:t>】</a:t>
            </a:r>
            <a:endParaRPr lang="ja-JP" altLang="en-US" sz="2000" dirty="0">
              <a:latin typeface="メイリオ" pitchFamily="50" charset="-128"/>
              <a:ea typeface="メイリオ" pitchFamily="50" charset="-128"/>
              <a:cs typeface="メイリオ" pitchFamily="50" charset="-128"/>
            </a:endParaRPr>
          </a:p>
        </p:txBody>
      </p:sp>
      <p:sp>
        <p:nvSpPr>
          <p:cNvPr id="34818" name="AutoShape 2" descr="驚きの価格であなたの会計・経理記帳代行をサポート！記帳代行月額費用1500円～"/>
          <p:cNvSpPr>
            <a:spLocks noChangeAspect="1" noChangeArrowheads="1"/>
          </p:cNvSpPr>
          <p:nvPr/>
        </p:nvSpPr>
        <p:spPr bwMode="auto">
          <a:xfrm>
            <a:off x="110006" y="-204304"/>
            <a:ext cx="215523" cy="431060"/>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34820" name="AutoShape 4" descr="驚きの価格であなたの会計・経理記帳代行をサポート！記帳代行月額費用1500円～"/>
          <p:cNvSpPr>
            <a:spLocks noChangeAspect="1" noChangeArrowheads="1"/>
          </p:cNvSpPr>
          <p:nvPr/>
        </p:nvSpPr>
        <p:spPr bwMode="auto">
          <a:xfrm>
            <a:off x="110006" y="-204304"/>
            <a:ext cx="215523" cy="431060"/>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graphicFrame>
        <p:nvGraphicFramePr>
          <p:cNvPr id="13" name="表 12"/>
          <p:cNvGraphicFramePr>
            <a:graphicFrameLocks noGrp="1"/>
          </p:cNvGraphicFramePr>
          <p:nvPr>
            <p:extLst>
              <p:ext uri="{D42A27DB-BD31-4B8C-83A1-F6EECF244321}">
                <p14:modId xmlns:p14="http://schemas.microsoft.com/office/powerpoint/2010/main" val="2393352831"/>
              </p:ext>
            </p:extLst>
          </p:nvPr>
        </p:nvGraphicFramePr>
        <p:xfrm>
          <a:off x="402675" y="2095758"/>
          <a:ext cx="6553257" cy="3907017"/>
        </p:xfrm>
        <a:graphic>
          <a:graphicData uri="http://schemas.openxmlformats.org/drawingml/2006/table">
            <a:tbl>
              <a:tblPr/>
              <a:tblGrid>
                <a:gridCol w="3988940">
                  <a:extLst>
                    <a:ext uri="{9D8B030D-6E8A-4147-A177-3AD203B41FA5}">
                      <a16:colId xmlns:a16="http://schemas.microsoft.com/office/drawing/2014/main" val="20000"/>
                    </a:ext>
                  </a:extLst>
                </a:gridCol>
                <a:gridCol w="2564317">
                  <a:extLst>
                    <a:ext uri="{9D8B030D-6E8A-4147-A177-3AD203B41FA5}">
                      <a16:colId xmlns:a16="http://schemas.microsoft.com/office/drawing/2014/main" val="20001"/>
                    </a:ext>
                  </a:extLst>
                </a:gridCol>
              </a:tblGrid>
              <a:tr h="425177">
                <a:tc>
                  <a:txBody>
                    <a:bodyPr/>
                    <a:lstStyle/>
                    <a:p>
                      <a:pPr algn="ctr" fontAlgn="ctr"/>
                      <a:r>
                        <a:rPr lang="ja-JP" altLang="en-US" sz="1600" b="0" i="0" u="none" strike="noStrike" dirty="0">
                          <a:solidFill>
                            <a:srgbClr val="000000"/>
                          </a:solidFill>
                          <a:latin typeface="メイリオ" pitchFamily="50" charset="-128"/>
                          <a:ea typeface="メイリオ" pitchFamily="50" charset="-128"/>
                          <a:cs typeface="メイリオ" pitchFamily="50" charset="-128"/>
                        </a:rPr>
                        <a:t>相続財産額　　　　　　　　　　　　　　　　</a:t>
                      </a:r>
                    </a:p>
                  </a:txBody>
                  <a:tcPr marL="45720" marR="4572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fontAlgn="ctr"/>
                      <a:r>
                        <a:rPr lang="ja-JP" altLang="en-US" sz="1600" b="0" i="0" u="none" strike="noStrike" dirty="0">
                          <a:solidFill>
                            <a:srgbClr val="000000"/>
                          </a:solidFill>
                          <a:latin typeface="メイリオ" pitchFamily="50" charset="-128"/>
                          <a:ea typeface="メイリオ" pitchFamily="50" charset="-128"/>
                          <a:cs typeface="メイリオ" pitchFamily="50" charset="-128"/>
                        </a:rPr>
                        <a:t>料金</a:t>
                      </a:r>
                    </a:p>
                  </a:txBody>
                  <a:tcPr marL="45720" marR="4572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10002"/>
                  </a:ext>
                </a:extLst>
              </a:tr>
              <a:tr h="558201">
                <a:tc>
                  <a:txBody>
                    <a:bodyPr/>
                    <a:lstStyle/>
                    <a:p>
                      <a:pPr algn="ctr" fontAlgn="ctr"/>
                      <a:r>
                        <a:rPr lang="en-US" altLang="ja-JP" sz="1600" b="0" i="0" u="none" strike="noStrike" dirty="0">
                          <a:solidFill>
                            <a:srgbClr val="000000"/>
                          </a:solidFill>
                          <a:latin typeface="メイリオ" pitchFamily="50" charset="-128"/>
                          <a:ea typeface="メイリオ" pitchFamily="50" charset="-128"/>
                          <a:cs typeface="メイリオ" pitchFamily="50" charset="-128"/>
                        </a:rPr>
                        <a:t>1,000</a:t>
                      </a:r>
                      <a:r>
                        <a:rPr lang="ja-JP" altLang="en-US" sz="1600" b="0" i="0" u="none" strike="noStrike" dirty="0">
                          <a:solidFill>
                            <a:srgbClr val="000000"/>
                          </a:solidFill>
                          <a:latin typeface="メイリオ" pitchFamily="50" charset="-128"/>
                          <a:ea typeface="メイリオ" pitchFamily="50" charset="-128"/>
                          <a:cs typeface="メイリオ" pitchFamily="50" charset="-128"/>
                        </a:rPr>
                        <a:t>万円未満</a:t>
                      </a:r>
                    </a:p>
                  </a:txBody>
                  <a:tcPr marL="45720" marR="4572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latin typeface="メイリオ" pitchFamily="50" charset="-128"/>
                          <a:ea typeface="メイリオ" pitchFamily="50" charset="-128"/>
                          <a:cs typeface="メイリオ" pitchFamily="50" charset="-128"/>
                        </a:rPr>
                        <a:t>50,000</a:t>
                      </a:r>
                      <a:r>
                        <a:rPr lang="ja-JP" altLang="en-US" sz="1600" b="0" i="0" u="none" strike="noStrike" dirty="0">
                          <a:solidFill>
                            <a:srgbClr val="000000"/>
                          </a:solidFill>
                          <a:latin typeface="メイリオ" pitchFamily="50" charset="-128"/>
                          <a:ea typeface="メイリオ" pitchFamily="50" charset="-128"/>
                          <a:cs typeface="メイリオ" pitchFamily="50" charset="-128"/>
                        </a:rPr>
                        <a:t>円</a:t>
                      </a:r>
                      <a:endParaRPr lang="en-US" altLang="ja-JP" sz="1600" b="0" i="0" u="none" strike="noStrike" dirty="0">
                        <a:solidFill>
                          <a:srgbClr val="000000"/>
                        </a:solidFill>
                        <a:latin typeface="メイリオ" pitchFamily="50" charset="-128"/>
                        <a:ea typeface="メイリオ" pitchFamily="50" charset="-128"/>
                        <a:cs typeface="メイリオ" pitchFamily="50" charset="-128"/>
                      </a:endParaRPr>
                    </a:p>
                  </a:txBody>
                  <a:tcPr marL="45720" marR="4572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58201">
                <a:tc>
                  <a:txBody>
                    <a:bodyPr/>
                    <a:lstStyle/>
                    <a:p>
                      <a:pPr algn="ctr" fontAlgn="ctr"/>
                      <a:r>
                        <a:rPr lang="en-US" altLang="ja-JP" sz="1600" b="0" i="0" u="none" strike="noStrike" dirty="0">
                          <a:solidFill>
                            <a:srgbClr val="000000"/>
                          </a:solidFill>
                          <a:latin typeface="メイリオ" pitchFamily="50" charset="-128"/>
                          <a:ea typeface="メイリオ" pitchFamily="50" charset="-128"/>
                          <a:cs typeface="メイリオ" pitchFamily="50" charset="-128"/>
                        </a:rPr>
                        <a:t>1,000</a:t>
                      </a:r>
                      <a:r>
                        <a:rPr lang="zh-TW" altLang="en-US" sz="1600" b="0" i="0" u="none" strike="noStrike" dirty="0">
                          <a:solidFill>
                            <a:srgbClr val="000000"/>
                          </a:solidFill>
                          <a:latin typeface="メイリオ" pitchFamily="50" charset="-128"/>
                          <a:ea typeface="メイリオ" pitchFamily="50" charset="-128"/>
                          <a:cs typeface="メイリオ" pitchFamily="50" charset="-128"/>
                        </a:rPr>
                        <a:t>万円</a:t>
                      </a:r>
                      <a:r>
                        <a:rPr lang="ja-JP" altLang="en-US" sz="1600" b="0" i="0" u="none" strike="noStrike" dirty="0">
                          <a:solidFill>
                            <a:srgbClr val="000000"/>
                          </a:solidFill>
                          <a:latin typeface="メイリオ" pitchFamily="50" charset="-128"/>
                          <a:ea typeface="メイリオ" pitchFamily="50" charset="-128"/>
                          <a:cs typeface="メイリオ" pitchFamily="50" charset="-128"/>
                        </a:rPr>
                        <a:t>　</a:t>
                      </a:r>
                      <a:r>
                        <a:rPr lang="zh-TW" altLang="en-US" sz="1600" b="0" i="0" u="none" strike="noStrike" dirty="0">
                          <a:solidFill>
                            <a:srgbClr val="000000"/>
                          </a:solidFill>
                          <a:latin typeface="メイリオ" pitchFamily="50" charset="-128"/>
                          <a:ea typeface="メイリオ" pitchFamily="50" charset="-128"/>
                          <a:cs typeface="メイリオ" pitchFamily="50" charset="-128"/>
                        </a:rPr>
                        <a:t>～</a:t>
                      </a:r>
                      <a:r>
                        <a:rPr lang="ja-JP" altLang="en-US" sz="1600" b="0" i="0" u="none" strike="noStrike" dirty="0">
                          <a:solidFill>
                            <a:srgbClr val="000000"/>
                          </a:solidFill>
                          <a:latin typeface="メイリオ" pitchFamily="50" charset="-128"/>
                          <a:ea typeface="メイリオ" pitchFamily="50" charset="-128"/>
                          <a:cs typeface="メイリオ" pitchFamily="50" charset="-128"/>
                        </a:rPr>
                        <a:t>　</a:t>
                      </a:r>
                      <a:r>
                        <a:rPr lang="en-US" altLang="ja-JP" sz="1600" b="0" i="0" u="none" strike="noStrike" dirty="0">
                          <a:solidFill>
                            <a:srgbClr val="000000"/>
                          </a:solidFill>
                          <a:latin typeface="メイリオ" pitchFamily="50" charset="-128"/>
                          <a:ea typeface="メイリオ" pitchFamily="50" charset="-128"/>
                          <a:cs typeface="メイリオ" pitchFamily="50" charset="-128"/>
                        </a:rPr>
                        <a:t>3,000</a:t>
                      </a:r>
                      <a:r>
                        <a:rPr lang="ja-JP" altLang="en-US" sz="1600" b="0" i="0" u="none" strike="noStrike" dirty="0">
                          <a:solidFill>
                            <a:srgbClr val="000000"/>
                          </a:solidFill>
                          <a:latin typeface="メイリオ" pitchFamily="50" charset="-128"/>
                          <a:ea typeface="メイリオ" pitchFamily="50" charset="-128"/>
                          <a:cs typeface="メイリオ" pitchFamily="50" charset="-128"/>
                        </a:rPr>
                        <a:t>万</a:t>
                      </a:r>
                      <a:r>
                        <a:rPr lang="zh-TW" altLang="en-US" sz="1600" b="0" i="0" u="none" strike="noStrike" dirty="0">
                          <a:solidFill>
                            <a:srgbClr val="000000"/>
                          </a:solidFill>
                          <a:latin typeface="メイリオ" pitchFamily="50" charset="-128"/>
                          <a:ea typeface="メイリオ" pitchFamily="50" charset="-128"/>
                          <a:cs typeface="メイリオ" pitchFamily="50" charset="-128"/>
                        </a:rPr>
                        <a:t>円未満</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latin typeface="メイリオ" pitchFamily="50" charset="-128"/>
                          <a:ea typeface="メイリオ" pitchFamily="50" charset="-128"/>
                          <a:cs typeface="メイリオ" pitchFamily="50" charset="-128"/>
                        </a:rPr>
                        <a:t>80,000</a:t>
                      </a:r>
                      <a:r>
                        <a:rPr lang="ja-JP" altLang="en-US" sz="1600" b="0" i="0" u="none" strike="noStrike" dirty="0">
                          <a:solidFill>
                            <a:srgbClr val="000000"/>
                          </a:solidFill>
                          <a:latin typeface="メイリオ" pitchFamily="50" charset="-128"/>
                          <a:ea typeface="メイリオ" pitchFamily="50" charset="-128"/>
                          <a:cs typeface="メイリオ" pitchFamily="50" charset="-128"/>
                        </a:rPr>
                        <a:t>円</a:t>
                      </a:r>
                      <a:endParaRPr lang="en-US" altLang="ja-JP" sz="1600" b="0" i="0" u="none" strike="noStrike" dirty="0">
                        <a:solidFill>
                          <a:srgbClr val="000000"/>
                        </a:solidFill>
                        <a:latin typeface="メイリオ" pitchFamily="50" charset="-128"/>
                        <a:ea typeface="メイリオ" pitchFamily="50" charset="-128"/>
                        <a:cs typeface="メイリオ" pitchFamily="50" charset="-128"/>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51467">
                <a:tc>
                  <a:txBody>
                    <a:bodyPr/>
                    <a:lstStyle/>
                    <a:p>
                      <a:pPr algn="ctr" fontAlgn="ctr"/>
                      <a:r>
                        <a:rPr lang="en-US" altLang="ja-JP" sz="1600" b="0" i="0" u="none" strike="noStrike" dirty="0">
                          <a:solidFill>
                            <a:srgbClr val="000000"/>
                          </a:solidFill>
                          <a:latin typeface="メイリオ" pitchFamily="50" charset="-128"/>
                          <a:ea typeface="メイリオ" pitchFamily="50" charset="-128"/>
                          <a:cs typeface="メイリオ" pitchFamily="50" charset="-128"/>
                        </a:rPr>
                        <a:t>3,000</a:t>
                      </a:r>
                      <a:r>
                        <a:rPr lang="ja-JP" altLang="en-US" sz="1600" b="0" i="0" u="none" strike="noStrike" dirty="0">
                          <a:solidFill>
                            <a:srgbClr val="000000"/>
                          </a:solidFill>
                          <a:latin typeface="メイリオ" pitchFamily="50" charset="-128"/>
                          <a:ea typeface="メイリオ" pitchFamily="50" charset="-128"/>
                          <a:cs typeface="メイリオ" pitchFamily="50" charset="-128"/>
                        </a:rPr>
                        <a:t>万</a:t>
                      </a:r>
                      <a:r>
                        <a:rPr lang="zh-TW" altLang="en-US" sz="1600" b="0" i="0" u="none" strike="noStrike" dirty="0">
                          <a:solidFill>
                            <a:srgbClr val="000000"/>
                          </a:solidFill>
                          <a:latin typeface="メイリオ" pitchFamily="50" charset="-128"/>
                          <a:ea typeface="メイリオ" pitchFamily="50" charset="-128"/>
                          <a:cs typeface="メイリオ" pitchFamily="50" charset="-128"/>
                        </a:rPr>
                        <a:t>円</a:t>
                      </a:r>
                      <a:r>
                        <a:rPr lang="ja-JP" altLang="en-US" sz="1600" b="0" i="0" u="none" strike="noStrike" dirty="0">
                          <a:solidFill>
                            <a:srgbClr val="000000"/>
                          </a:solidFill>
                          <a:latin typeface="メイリオ" pitchFamily="50" charset="-128"/>
                          <a:ea typeface="メイリオ" pitchFamily="50" charset="-128"/>
                          <a:cs typeface="メイリオ" pitchFamily="50" charset="-128"/>
                        </a:rPr>
                        <a:t>　</a:t>
                      </a:r>
                      <a:r>
                        <a:rPr lang="zh-TW" altLang="en-US" sz="1600" b="0" i="0" u="none" strike="noStrike" dirty="0">
                          <a:solidFill>
                            <a:srgbClr val="000000"/>
                          </a:solidFill>
                          <a:latin typeface="メイリオ" pitchFamily="50" charset="-128"/>
                          <a:ea typeface="メイリオ" pitchFamily="50" charset="-128"/>
                          <a:cs typeface="メイリオ" pitchFamily="50" charset="-128"/>
                        </a:rPr>
                        <a:t>～</a:t>
                      </a:r>
                      <a:r>
                        <a:rPr lang="ja-JP" altLang="en-US" sz="1600" b="0" i="0" u="none" strike="noStrike" dirty="0">
                          <a:solidFill>
                            <a:srgbClr val="000000"/>
                          </a:solidFill>
                          <a:latin typeface="メイリオ" pitchFamily="50" charset="-128"/>
                          <a:ea typeface="メイリオ" pitchFamily="50" charset="-128"/>
                          <a:cs typeface="メイリオ" pitchFamily="50" charset="-128"/>
                        </a:rPr>
                        <a:t>　</a:t>
                      </a:r>
                      <a:r>
                        <a:rPr lang="en-US" altLang="ja-JP" sz="1600" b="0" i="0" u="none" strike="noStrike" dirty="0">
                          <a:solidFill>
                            <a:srgbClr val="000000"/>
                          </a:solidFill>
                          <a:latin typeface="メイリオ" pitchFamily="50" charset="-128"/>
                          <a:ea typeface="メイリオ" pitchFamily="50" charset="-128"/>
                          <a:cs typeface="メイリオ" pitchFamily="50" charset="-128"/>
                        </a:rPr>
                        <a:t>5,000</a:t>
                      </a:r>
                      <a:r>
                        <a:rPr lang="zh-TW" altLang="en-US" sz="1600" b="0" i="0" u="none" strike="noStrike" dirty="0">
                          <a:solidFill>
                            <a:srgbClr val="000000"/>
                          </a:solidFill>
                          <a:latin typeface="メイリオ" pitchFamily="50" charset="-128"/>
                          <a:ea typeface="メイリオ" pitchFamily="50" charset="-128"/>
                          <a:cs typeface="メイリオ" pitchFamily="50" charset="-128"/>
                        </a:rPr>
                        <a:t>万円未満</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latin typeface="メイリオ" pitchFamily="50" charset="-128"/>
                          <a:ea typeface="メイリオ" pitchFamily="50" charset="-128"/>
                          <a:cs typeface="メイリオ" pitchFamily="50" charset="-128"/>
                        </a:rPr>
                        <a:t>120,000</a:t>
                      </a:r>
                      <a:r>
                        <a:rPr lang="ja-JP" altLang="en-US" sz="1600" b="0" i="0" u="none" strike="noStrike" dirty="0">
                          <a:solidFill>
                            <a:srgbClr val="000000"/>
                          </a:solidFill>
                          <a:latin typeface="メイリオ" pitchFamily="50" charset="-128"/>
                          <a:ea typeface="メイリオ" pitchFamily="50" charset="-128"/>
                          <a:cs typeface="メイリオ" pitchFamily="50" charset="-128"/>
                        </a:rPr>
                        <a:t>円</a:t>
                      </a:r>
                      <a:endParaRPr lang="en-US" altLang="ja-JP" sz="1600" b="0" i="0" u="none" strike="noStrike" dirty="0">
                        <a:solidFill>
                          <a:srgbClr val="000000"/>
                        </a:solidFill>
                        <a:latin typeface="メイリオ" pitchFamily="50" charset="-128"/>
                        <a:ea typeface="メイリオ" pitchFamily="50" charset="-128"/>
                        <a:cs typeface="メイリオ" pitchFamily="50" charset="-128"/>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58201">
                <a:tc>
                  <a:txBody>
                    <a:bodyPr/>
                    <a:lstStyle/>
                    <a:p>
                      <a:pPr algn="ctr" fontAlgn="ctr"/>
                      <a:r>
                        <a:rPr lang="en-US" altLang="ja-JP" sz="1600" b="0" i="0" u="none" strike="noStrike" dirty="0">
                          <a:solidFill>
                            <a:srgbClr val="000000"/>
                          </a:solidFill>
                          <a:latin typeface="メイリオ" pitchFamily="50" charset="-128"/>
                          <a:ea typeface="メイリオ" pitchFamily="50" charset="-128"/>
                          <a:cs typeface="メイリオ" pitchFamily="50" charset="-128"/>
                        </a:rPr>
                        <a:t>5,000</a:t>
                      </a:r>
                      <a:r>
                        <a:rPr lang="zh-TW" altLang="en-US" sz="1600" b="0" i="0" u="none" strike="noStrike" dirty="0">
                          <a:solidFill>
                            <a:srgbClr val="000000"/>
                          </a:solidFill>
                          <a:latin typeface="メイリオ" pitchFamily="50" charset="-128"/>
                          <a:ea typeface="メイリオ" pitchFamily="50" charset="-128"/>
                          <a:cs typeface="メイリオ" pitchFamily="50" charset="-128"/>
                        </a:rPr>
                        <a:t>万円</a:t>
                      </a:r>
                      <a:r>
                        <a:rPr lang="ja-JP" altLang="en-US" sz="1600" b="0" i="0" u="none" strike="noStrike" dirty="0">
                          <a:solidFill>
                            <a:srgbClr val="000000"/>
                          </a:solidFill>
                          <a:latin typeface="メイリオ" pitchFamily="50" charset="-128"/>
                          <a:ea typeface="メイリオ" pitchFamily="50" charset="-128"/>
                          <a:cs typeface="メイリオ" pitchFamily="50" charset="-128"/>
                        </a:rPr>
                        <a:t>　</a:t>
                      </a:r>
                      <a:r>
                        <a:rPr lang="zh-TW" altLang="en-US" sz="1600" b="0" i="0" u="none" strike="noStrike" dirty="0">
                          <a:solidFill>
                            <a:srgbClr val="000000"/>
                          </a:solidFill>
                          <a:latin typeface="メイリオ" pitchFamily="50" charset="-128"/>
                          <a:ea typeface="メイリオ" pitchFamily="50" charset="-128"/>
                          <a:cs typeface="メイリオ" pitchFamily="50" charset="-128"/>
                        </a:rPr>
                        <a:t>～</a:t>
                      </a:r>
                      <a:r>
                        <a:rPr lang="ja-JP" altLang="en-US" sz="1600" b="0" i="0" u="none" strike="noStrike" dirty="0">
                          <a:solidFill>
                            <a:srgbClr val="000000"/>
                          </a:solidFill>
                          <a:latin typeface="メイリオ" pitchFamily="50" charset="-128"/>
                          <a:ea typeface="メイリオ" pitchFamily="50" charset="-128"/>
                          <a:cs typeface="メイリオ" pitchFamily="50" charset="-128"/>
                        </a:rPr>
                        <a:t>　</a:t>
                      </a:r>
                      <a:r>
                        <a:rPr lang="en-US" altLang="ja-JP" sz="1600" b="0" i="0" u="none" strike="noStrike" dirty="0">
                          <a:solidFill>
                            <a:srgbClr val="000000"/>
                          </a:solidFill>
                          <a:latin typeface="メイリオ" pitchFamily="50" charset="-128"/>
                          <a:ea typeface="メイリオ" pitchFamily="50" charset="-128"/>
                          <a:cs typeface="メイリオ" pitchFamily="50" charset="-128"/>
                        </a:rPr>
                        <a:t>7,000</a:t>
                      </a:r>
                      <a:r>
                        <a:rPr lang="ja-JP" altLang="en-US" sz="1600" b="0" i="0" u="none" strike="noStrike" dirty="0">
                          <a:solidFill>
                            <a:srgbClr val="000000"/>
                          </a:solidFill>
                          <a:latin typeface="メイリオ" pitchFamily="50" charset="-128"/>
                          <a:ea typeface="メイリオ" pitchFamily="50" charset="-128"/>
                          <a:cs typeface="メイリオ" pitchFamily="50" charset="-128"/>
                        </a:rPr>
                        <a:t>万</a:t>
                      </a:r>
                      <a:r>
                        <a:rPr lang="zh-TW" altLang="en-US" sz="1600" b="0" i="0" u="none" strike="noStrike" dirty="0">
                          <a:solidFill>
                            <a:srgbClr val="000000"/>
                          </a:solidFill>
                          <a:latin typeface="メイリオ" pitchFamily="50" charset="-128"/>
                          <a:ea typeface="メイリオ" pitchFamily="50" charset="-128"/>
                          <a:cs typeface="メイリオ" pitchFamily="50" charset="-128"/>
                        </a:rPr>
                        <a:t>円未満</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latin typeface="メイリオ" pitchFamily="50" charset="-128"/>
                          <a:ea typeface="メイリオ" pitchFamily="50" charset="-128"/>
                          <a:cs typeface="メイリオ" pitchFamily="50" charset="-128"/>
                        </a:rPr>
                        <a:t>150,000</a:t>
                      </a:r>
                      <a:r>
                        <a:rPr lang="ja-JP" altLang="en-US" sz="1600" b="0" i="0" u="none" strike="noStrike" dirty="0">
                          <a:solidFill>
                            <a:srgbClr val="000000"/>
                          </a:solidFill>
                          <a:latin typeface="メイリオ" pitchFamily="50" charset="-128"/>
                          <a:ea typeface="メイリオ" pitchFamily="50" charset="-128"/>
                          <a:cs typeface="メイリオ" pitchFamily="50" charset="-128"/>
                        </a:rPr>
                        <a:t>円</a:t>
                      </a:r>
                      <a:endParaRPr lang="en-US" altLang="ja-JP" sz="1600" b="0" i="0" u="none" strike="noStrike" dirty="0">
                        <a:solidFill>
                          <a:srgbClr val="000000"/>
                        </a:solidFill>
                        <a:latin typeface="メイリオ" pitchFamily="50" charset="-128"/>
                        <a:ea typeface="メイリオ" pitchFamily="50" charset="-128"/>
                        <a:cs typeface="メイリオ" pitchFamily="50" charset="-128"/>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27857">
                <a:tc>
                  <a:txBody>
                    <a:bodyPr/>
                    <a:lstStyle/>
                    <a:p>
                      <a:pPr algn="ctr" fontAlgn="ctr"/>
                      <a:r>
                        <a:rPr lang="en-US" altLang="ja-JP" sz="1600" b="0" i="0" u="none" strike="noStrike" dirty="0">
                          <a:solidFill>
                            <a:srgbClr val="000000"/>
                          </a:solidFill>
                          <a:latin typeface="メイリオ" pitchFamily="50" charset="-128"/>
                          <a:ea typeface="メイリオ" pitchFamily="50" charset="-128"/>
                          <a:cs typeface="メイリオ" pitchFamily="50" charset="-128"/>
                        </a:rPr>
                        <a:t>7,000</a:t>
                      </a:r>
                      <a:r>
                        <a:rPr lang="ja-JP" altLang="en-US" sz="1600" b="0" i="0" u="none" strike="noStrike" dirty="0">
                          <a:solidFill>
                            <a:srgbClr val="000000"/>
                          </a:solidFill>
                          <a:latin typeface="メイリオ" pitchFamily="50" charset="-128"/>
                          <a:ea typeface="メイリオ" pitchFamily="50" charset="-128"/>
                          <a:cs typeface="メイリオ" pitchFamily="50" charset="-128"/>
                        </a:rPr>
                        <a:t>万円　～　１億円未満</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latin typeface="メイリオ" pitchFamily="50" charset="-128"/>
                          <a:ea typeface="メイリオ" pitchFamily="50" charset="-128"/>
                          <a:cs typeface="メイリオ" pitchFamily="50" charset="-128"/>
                        </a:rPr>
                        <a:t>215,000</a:t>
                      </a:r>
                      <a:r>
                        <a:rPr lang="ja-JP" altLang="en-US" sz="1600" b="0" i="0" u="none" strike="noStrike" dirty="0">
                          <a:solidFill>
                            <a:srgbClr val="000000"/>
                          </a:solidFill>
                          <a:latin typeface="メイリオ" pitchFamily="50" charset="-128"/>
                          <a:ea typeface="メイリオ" pitchFamily="50" charset="-128"/>
                          <a:cs typeface="メイリオ" pitchFamily="50" charset="-128"/>
                        </a:rPr>
                        <a:t>円</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27913">
                <a:tc>
                  <a:txBody>
                    <a:bodyPr/>
                    <a:lstStyle/>
                    <a:p>
                      <a:pPr algn="ctr" fontAlgn="ctr"/>
                      <a:r>
                        <a:rPr lang="ja-JP" altLang="en-US" sz="1600" b="0" i="0" u="none" strike="noStrike" dirty="0">
                          <a:solidFill>
                            <a:srgbClr val="000000"/>
                          </a:solidFill>
                          <a:latin typeface="メイリオ" pitchFamily="50" charset="-128"/>
                          <a:ea typeface="メイリオ" pitchFamily="50" charset="-128"/>
                          <a:cs typeface="メイリオ" pitchFamily="50" charset="-128"/>
                        </a:rPr>
                        <a:t>１億円　～</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dirty="0">
                          <a:solidFill>
                            <a:srgbClr val="000000"/>
                          </a:solidFill>
                          <a:latin typeface="メイリオ" pitchFamily="50" charset="-128"/>
                          <a:ea typeface="メイリオ" pitchFamily="50" charset="-128"/>
                          <a:cs typeface="メイリオ" pitchFamily="50" charset="-128"/>
                        </a:rPr>
                        <a:t>別途お見積もり</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4" name="正方形/長方形 13"/>
          <p:cNvSpPr/>
          <p:nvPr/>
        </p:nvSpPr>
        <p:spPr>
          <a:xfrm>
            <a:off x="546691" y="6066780"/>
            <a:ext cx="6618316" cy="1800200"/>
          </a:xfrm>
          <a:prstGeom prst="rect">
            <a:avLst/>
          </a:prstGeom>
        </p:spPr>
        <p:txBody>
          <a:bodyPr wrap="none">
            <a:noAutofit/>
          </a:bodyPr>
          <a:lstStyle/>
          <a:p>
            <a:pPr>
              <a:lnSpc>
                <a:spcPct val="150000"/>
              </a:lnSpc>
            </a:pPr>
            <a:r>
              <a:rPr lang="ja-JP" altLang="en-US" sz="1400" b="1" dirty="0">
                <a:latin typeface="メイリオ" pitchFamily="50" charset="-128"/>
                <a:ea typeface="メイリオ" pitchFamily="50" charset="-128"/>
                <a:cs typeface="メイリオ" pitchFamily="50" charset="-128"/>
              </a:rPr>
              <a:t>＜その他料金＞</a:t>
            </a:r>
            <a:endParaRPr lang="en-US" altLang="ja-JP" sz="1400" b="1" dirty="0">
              <a:latin typeface="メイリオ" pitchFamily="50" charset="-128"/>
              <a:ea typeface="メイリオ" pitchFamily="50" charset="-128"/>
              <a:cs typeface="メイリオ" pitchFamily="50" charset="-128"/>
            </a:endParaRPr>
          </a:p>
          <a:p>
            <a:pPr>
              <a:lnSpc>
                <a:spcPct val="150000"/>
              </a:lnSpc>
            </a:pPr>
            <a:r>
              <a:rPr lang="ja-JP" altLang="en-US" sz="1400" dirty="0">
                <a:latin typeface="メイリオ" pitchFamily="50" charset="-128"/>
                <a:ea typeface="メイリオ" pitchFamily="50" charset="-128"/>
                <a:cs typeface="メイリオ" pitchFamily="50" charset="-128"/>
              </a:rPr>
              <a:t>　路線価地域の土地の評価　　        </a:t>
            </a:r>
            <a:r>
              <a:rPr lang="en-US" altLang="ja-JP" sz="1400" dirty="0">
                <a:latin typeface="メイリオ" pitchFamily="50" charset="-128"/>
                <a:ea typeface="メイリオ" pitchFamily="50" charset="-128"/>
                <a:cs typeface="メイリオ" pitchFamily="50" charset="-128"/>
              </a:rPr>
              <a:t>1</a:t>
            </a:r>
            <a:r>
              <a:rPr lang="ja-JP" altLang="en-US" sz="1400" dirty="0">
                <a:latin typeface="メイリオ" pitchFamily="50" charset="-128"/>
                <a:ea typeface="メイリオ" pitchFamily="50" charset="-128"/>
                <a:cs typeface="メイリオ" pitchFamily="50" charset="-128"/>
              </a:rPr>
              <a:t>区画    </a:t>
            </a:r>
            <a:r>
              <a:rPr lang="en-US" altLang="ja-JP" sz="1400" dirty="0">
                <a:latin typeface="メイリオ" pitchFamily="50" charset="-128"/>
                <a:ea typeface="メイリオ" pitchFamily="50" charset="-128"/>
                <a:cs typeface="メイリオ" pitchFamily="50" charset="-128"/>
              </a:rPr>
              <a:t>50,000</a:t>
            </a:r>
            <a:r>
              <a:rPr lang="ja-JP" altLang="en-US" sz="1400" dirty="0">
                <a:latin typeface="メイリオ" pitchFamily="50" charset="-128"/>
                <a:ea typeface="メイリオ" pitchFamily="50" charset="-128"/>
                <a:cs typeface="メイリオ" pitchFamily="50" charset="-128"/>
              </a:rPr>
              <a:t>円</a:t>
            </a:r>
            <a:endParaRPr lang="en-US" altLang="ja-JP" sz="1400" dirty="0">
              <a:latin typeface="メイリオ" pitchFamily="50" charset="-128"/>
              <a:ea typeface="メイリオ" pitchFamily="50" charset="-128"/>
              <a:cs typeface="メイリオ" pitchFamily="50" charset="-128"/>
            </a:endParaRPr>
          </a:p>
          <a:p>
            <a:pPr>
              <a:lnSpc>
                <a:spcPct val="150000"/>
              </a:lnSpc>
            </a:pPr>
            <a:r>
              <a:rPr lang="ja-JP" altLang="en-US" sz="1400" dirty="0">
                <a:latin typeface="メイリオ" pitchFamily="50" charset="-128"/>
                <a:ea typeface="メイリオ" pitchFamily="50" charset="-128"/>
                <a:cs typeface="メイリオ" pitchFamily="50" charset="-128"/>
              </a:rPr>
              <a:t>　倍 率 地 域の土地の評価　　　　　 １筆   　</a:t>
            </a:r>
            <a:r>
              <a:rPr lang="en-US" altLang="ja-JP" sz="1400" dirty="0">
                <a:latin typeface="メイリオ" pitchFamily="50" charset="-128"/>
                <a:ea typeface="メイリオ" pitchFamily="50" charset="-128"/>
                <a:cs typeface="メイリオ" pitchFamily="50" charset="-128"/>
              </a:rPr>
              <a:t>5,000</a:t>
            </a:r>
            <a:r>
              <a:rPr lang="ja-JP" altLang="en-US" sz="1400" dirty="0">
                <a:latin typeface="メイリオ" pitchFamily="50" charset="-128"/>
                <a:ea typeface="メイリオ" pitchFamily="50" charset="-128"/>
                <a:cs typeface="メイリオ" pitchFamily="50" charset="-128"/>
              </a:rPr>
              <a:t>円	</a:t>
            </a:r>
            <a:endParaRPr lang="en-US" altLang="ja-JP" sz="1400" dirty="0">
              <a:latin typeface="メイリオ" pitchFamily="50" charset="-128"/>
              <a:ea typeface="メイリオ" pitchFamily="50" charset="-128"/>
              <a:cs typeface="メイリオ" pitchFamily="50" charset="-128"/>
            </a:endParaRPr>
          </a:p>
          <a:p>
            <a:pPr>
              <a:lnSpc>
                <a:spcPct val="150000"/>
              </a:lnSpc>
            </a:pPr>
            <a:r>
              <a:rPr lang="ja-JP" altLang="en-US" sz="1400" dirty="0">
                <a:latin typeface="メイリオ" pitchFamily="50" charset="-128"/>
                <a:ea typeface="メイリオ" pitchFamily="50" charset="-128"/>
                <a:cs typeface="メイリオ" pitchFamily="50" charset="-128"/>
              </a:rPr>
              <a:t>　非上場株式（自社株）の評価　　　１社　 </a:t>
            </a:r>
            <a:r>
              <a:rPr lang="en-US" altLang="ja-JP" sz="1400" dirty="0">
                <a:latin typeface="メイリオ" pitchFamily="50" charset="-128"/>
                <a:ea typeface="メイリオ" pitchFamily="50" charset="-128"/>
                <a:cs typeface="メイリオ" pitchFamily="50" charset="-128"/>
              </a:rPr>
              <a:t>150,000</a:t>
            </a:r>
            <a:r>
              <a:rPr lang="ja-JP" altLang="en-US" sz="1400" dirty="0">
                <a:latin typeface="メイリオ" pitchFamily="50" charset="-128"/>
                <a:ea typeface="メイリオ" pitchFamily="50" charset="-128"/>
                <a:cs typeface="メイリオ" pitchFamily="50" charset="-128"/>
              </a:rPr>
              <a:t>円</a:t>
            </a:r>
            <a:endParaRPr lang="en-US" altLang="ja-JP" sz="1400" dirty="0">
              <a:latin typeface="メイリオ" pitchFamily="50" charset="-128"/>
              <a:ea typeface="メイリオ" pitchFamily="50" charset="-128"/>
              <a:cs typeface="メイリオ" pitchFamily="50" charset="-128"/>
            </a:endParaRPr>
          </a:p>
          <a:p>
            <a:pPr>
              <a:lnSpc>
                <a:spcPct val="150000"/>
              </a:lnSpc>
            </a:pPr>
            <a:r>
              <a:rPr lang="ja-JP" altLang="en-US" sz="1400" dirty="0">
                <a:latin typeface="メイリオ" pitchFamily="50" charset="-128"/>
                <a:ea typeface="メイリオ" pitchFamily="50" charset="-128"/>
                <a:cs typeface="メイリオ" pitchFamily="50" charset="-128"/>
              </a:rPr>
              <a:t>     　　　 　（不動産・非上場株式を保有している場合は別途加算）</a:t>
            </a:r>
            <a:endParaRPr lang="en-US" altLang="ja-JP" sz="1400" dirty="0">
              <a:latin typeface="メイリオ" pitchFamily="50" charset="-128"/>
              <a:ea typeface="メイリオ" pitchFamily="50" charset="-128"/>
              <a:cs typeface="メイリオ" pitchFamily="50" charset="-128"/>
            </a:endParaRPr>
          </a:p>
        </p:txBody>
      </p:sp>
      <p:sp>
        <p:nvSpPr>
          <p:cNvPr id="15" name="テキスト ボックス 14"/>
          <p:cNvSpPr txBox="1"/>
          <p:nvPr/>
        </p:nvSpPr>
        <p:spPr>
          <a:xfrm>
            <a:off x="401936" y="9084439"/>
            <a:ext cx="6192688" cy="584775"/>
          </a:xfrm>
          <a:prstGeom prst="rect">
            <a:avLst/>
          </a:prstGeom>
          <a:noFill/>
        </p:spPr>
        <p:txBody>
          <a:bodyPr wrap="square" rtlCol="0">
            <a:spAutoFit/>
          </a:bodyPr>
          <a:lstStyle/>
          <a:p>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その他、登録免許税等の税金、登記簿謄本等の証明書の発行手数料　</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は別途実費負担となります。</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a:extLst>
              <a:ext uri="{FF2B5EF4-FFF2-40B4-BE49-F238E27FC236}">
                <a16:creationId xmlns:a16="http://schemas.microsoft.com/office/drawing/2014/main" id="{2EAB875C-CD69-430C-A5FA-26D0242CEE78}"/>
              </a:ext>
            </a:extLst>
          </p:cNvPr>
          <p:cNvSpPr txBox="1"/>
          <p:nvPr/>
        </p:nvSpPr>
        <p:spPr>
          <a:xfrm>
            <a:off x="227271" y="1608961"/>
            <a:ext cx="6192688" cy="369332"/>
          </a:xfrm>
          <a:prstGeom prst="rect">
            <a:avLst/>
          </a:prstGeom>
          <a:noFill/>
        </p:spPr>
        <p:txBody>
          <a:bodyPr wrap="square" rtlCol="0">
            <a:spAutoFit/>
          </a:bodyPr>
          <a:lstStyle/>
          <a:p>
            <a:r>
              <a:rPr kumimoji="1" lang="en-US" altLang="ja-JP"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贈与税申告</a:t>
            </a: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3" name="テキスト ボックス 2">
            <a:extLst>
              <a:ext uri="{FF2B5EF4-FFF2-40B4-BE49-F238E27FC236}">
                <a16:creationId xmlns:a16="http://schemas.microsoft.com/office/drawing/2014/main" id="{83F5055C-CA34-4F82-8DA4-7B7E7ABE7AE6}"/>
              </a:ext>
            </a:extLst>
          </p:cNvPr>
          <p:cNvSpPr txBox="1"/>
          <p:nvPr/>
        </p:nvSpPr>
        <p:spPr>
          <a:xfrm>
            <a:off x="252239" y="7759081"/>
            <a:ext cx="6192688" cy="369332"/>
          </a:xfrm>
          <a:prstGeom prst="rect">
            <a:avLst/>
          </a:prstGeom>
          <a:noFill/>
        </p:spPr>
        <p:txBody>
          <a:bodyPr wrap="square" rtlCol="0">
            <a:spAutoFit/>
          </a:bodyPr>
          <a:lstStyle/>
          <a:p>
            <a:r>
              <a:rPr kumimoji="1" lang="en-US" altLang="ja-JP"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贈与手続</a:t>
            </a: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4" name="正方形/長方形 3">
            <a:extLst>
              <a:ext uri="{FF2B5EF4-FFF2-40B4-BE49-F238E27FC236}">
                <a16:creationId xmlns:a16="http://schemas.microsoft.com/office/drawing/2014/main" id="{A0C71B3D-7D46-4614-B4C0-D493C0BB83AB}"/>
              </a:ext>
            </a:extLst>
          </p:cNvPr>
          <p:cNvSpPr/>
          <p:nvPr/>
        </p:nvSpPr>
        <p:spPr>
          <a:xfrm>
            <a:off x="541011" y="8111867"/>
            <a:ext cx="6618316" cy="1154580"/>
          </a:xfrm>
          <a:prstGeom prst="rect">
            <a:avLst/>
          </a:prstGeom>
        </p:spPr>
        <p:txBody>
          <a:bodyPr wrap="none">
            <a:noAutofit/>
          </a:bodyPr>
          <a:lstStyle/>
          <a:p>
            <a:pPr>
              <a:lnSpc>
                <a:spcPct val="150000"/>
              </a:lnSpc>
            </a:pPr>
            <a:r>
              <a:rPr lang="ja-JP" altLang="en-US" dirty="0">
                <a:latin typeface="メイリオ" pitchFamily="50" charset="-128"/>
                <a:ea typeface="メイリオ" pitchFamily="50" charset="-128"/>
                <a:cs typeface="メイリオ" pitchFamily="50" charset="-128"/>
              </a:rPr>
              <a:t>　</a:t>
            </a:r>
            <a:r>
              <a:rPr lang="en-US" altLang="ja-JP" dirty="0">
                <a:latin typeface="メイリオ" pitchFamily="50" charset="-128"/>
                <a:ea typeface="メイリオ" pitchFamily="50" charset="-128"/>
                <a:cs typeface="メイリオ" pitchFamily="50" charset="-128"/>
              </a:rPr>
              <a:t>100,000</a:t>
            </a:r>
            <a:r>
              <a:rPr lang="ja-JP" altLang="en-US" dirty="0">
                <a:latin typeface="メイリオ" pitchFamily="50" charset="-128"/>
                <a:ea typeface="メイリオ" pitchFamily="50" charset="-128"/>
                <a:cs typeface="メイリオ" pitchFamily="50" charset="-128"/>
              </a:rPr>
              <a:t>円～</a:t>
            </a:r>
            <a:endParaRPr lang="en-US" altLang="ja-JP" dirty="0">
              <a:latin typeface="メイリオ" pitchFamily="50" charset="-128"/>
              <a:ea typeface="メイリオ" pitchFamily="50" charset="-128"/>
              <a:cs typeface="メイリオ" pitchFamily="50" charset="-128"/>
            </a:endParaRPr>
          </a:p>
          <a:p>
            <a:pPr>
              <a:lnSpc>
                <a:spcPct val="150000"/>
              </a:lnSpc>
            </a:pPr>
            <a:r>
              <a:rPr lang="ja-JP" altLang="en-US" dirty="0">
                <a:latin typeface="メイリオ" pitchFamily="50" charset="-128"/>
                <a:ea typeface="メイリオ" pitchFamily="50" charset="-128"/>
                <a:cs typeface="メイリオ" pitchFamily="50" charset="-128"/>
              </a:rPr>
              <a:t>　　（不動産登記含む）</a:t>
            </a:r>
            <a:endParaRPr lang="en-US" altLang="ja-JP" dirty="0">
              <a:latin typeface="メイリオ" pitchFamily="50" charset="-128"/>
              <a:ea typeface="メイリオ" pitchFamily="50" charset="-128"/>
              <a:cs typeface="メイリオ" pitchFamily="50"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 10"/>
          <p:cNvSpPr>
            <a:spLocks noGrp="1"/>
          </p:cNvSpPr>
          <p:nvPr>
            <p:ph type="sldNum" sz="quarter" idx="12"/>
          </p:nvPr>
        </p:nvSpPr>
        <p:spPr/>
        <p:txBody>
          <a:bodyPr/>
          <a:lstStyle/>
          <a:p>
            <a:pPr>
              <a:defRPr/>
            </a:pPr>
            <a:fld id="{8B3D7FD6-99C8-45DB-9CBB-18936123E746}" type="slidenum">
              <a:rPr lang="ja-JP" altLang="en-US" smtClean="0"/>
              <a:pPr>
                <a:defRPr/>
              </a:pPr>
              <a:t>12</a:t>
            </a:fld>
            <a:endParaRPr lang="ja-JP" altLang="en-US" dirty="0"/>
          </a:p>
        </p:txBody>
      </p:sp>
      <p:sp>
        <p:nvSpPr>
          <p:cNvPr id="16" name="テキスト ボックス 15"/>
          <p:cNvSpPr txBox="1"/>
          <p:nvPr/>
        </p:nvSpPr>
        <p:spPr>
          <a:xfrm>
            <a:off x="227271" y="914142"/>
            <a:ext cx="4489464" cy="400110"/>
          </a:xfrm>
          <a:prstGeom prst="rect">
            <a:avLst/>
          </a:prstGeom>
          <a:noFill/>
        </p:spPr>
        <p:txBody>
          <a:bodyPr wrap="square" rtlCol="0" anchor="ctr">
            <a:spAutoFit/>
          </a:bodyPr>
          <a:lstStyle/>
          <a:p>
            <a:pPr lvl="0"/>
            <a:r>
              <a:rPr lang="en-US" altLang="ja-JP" sz="2000" dirty="0">
                <a:latin typeface="メイリオ" pitchFamily="50" charset="-128"/>
                <a:ea typeface="メイリオ" pitchFamily="50" charset="-128"/>
                <a:cs typeface="メイリオ" pitchFamily="50" charset="-128"/>
              </a:rPr>
              <a:t>Ⅲ.【</a:t>
            </a:r>
            <a:r>
              <a:rPr lang="ja-JP" altLang="en-US" sz="2000" dirty="0">
                <a:latin typeface="メイリオ" pitchFamily="50" charset="-128"/>
                <a:ea typeface="メイリオ" pitchFamily="50" charset="-128"/>
                <a:cs typeface="メイリオ" pitchFamily="50" charset="-128"/>
              </a:rPr>
              <a:t>相続税診断サポート</a:t>
            </a:r>
            <a:r>
              <a:rPr lang="en-US" altLang="ja-JP" sz="2000" dirty="0">
                <a:latin typeface="メイリオ" pitchFamily="50" charset="-128"/>
                <a:ea typeface="メイリオ" pitchFamily="50" charset="-128"/>
                <a:cs typeface="メイリオ" pitchFamily="50" charset="-128"/>
              </a:rPr>
              <a:t>】</a:t>
            </a:r>
            <a:endParaRPr lang="ja-JP" altLang="en-US" sz="2000" dirty="0">
              <a:latin typeface="メイリオ" pitchFamily="50" charset="-128"/>
              <a:ea typeface="メイリオ" pitchFamily="50" charset="-128"/>
              <a:cs typeface="メイリオ" pitchFamily="50" charset="-128"/>
            </a:endParaRPr>
          </a:p>
        </p:txBody>
      </p:sp>
      <p:sp>
        <p:nvSpPr>
          <p:cNvPr id="34818" name="AutoShape 2" descr="驚きの価格であなたの会計・経理記帳代行をサポート！記帳代行月額費用1500円～"/>
          <p:cNvSpPr>
            <a:spLocks noChangeAspect="1" noChangeArrowheads="1"/>
          </p:cNvSpPr>
          <p:nvPr/>
        </p:nvSpPr>
        <p:spPr bwMode="auto">
          <a:xfrm>
            <a:off x="110006" y="-204304"/>
            <a:ext cx="215523" cy="431060"/>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34820" name="AutoShape 4" descr="驚きの価格であなたの会計・経理記帳代行をサポート！記帳代行月額費用1500円～"/>
          <p:cNvSpPr>
            <a:spLocks noChangeAspect="1" noChangeArrowheads="1"/>
          </p:cNvSpPr>
          <p:nvPr/>
        </p:nvSpPr>
        <p:spPr bwMode="auto">
          <a:xfrm>
            <a:off x="110006" y="-204304"/>
            <a:ext cx="215523" cy="431060"/>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10" name="正方形/長方形 9"/>
          <p:cNvSpPr/>
          <p:nvPr/>
        </p:nvSpPr>
        <p:spPr>
          <a:xfrm>
            <a:off x="2916535" y="5254947"/>
            <a:ext cx="4320480" cy="307777"/>
          </a:xfrm>
          <a:prstGeom prst="rect">
            <a:avLst/>
          </a:prstGeom>
        </p:spPr>
        <p:txBody>
          <a:bodyPr wrap="square">
            <a:spAutoFit/>
          </a:bodyPr>
          <a:lstStyle/>
          <a:p>
            <a:r>
              <a:rPr lang="en-US" altLang="ja-JP" sz="1400" dirty="0">
                <a:latin typeface="メイリオ" pitchFamily="50" charset="-128"/>
                <a:ea typeface="メイリオ" pitchFamily="50" charset="-128"/>
                <a:cs typeface="メイリオ" pitchFamily="50" charset="-128"/>
              </a:rPr>
              <a:t>※</a:t>
            </a:r>
            <a:r>
              <a:rPr lang="ja-JP" altLang="en-US" sz="1400" dirty="0">
                <a:latin typeface="メイリオ" pitchFamily="50" charset="-128"/>
                <a:ea typeface="メイリオ" pitchFamily="50" charset="-128"/>
                <a:cs typeface="メイリオ" pitchFamily="50" charset="-128"/>
              </a:rPr>
              <a:t>路線価の土地１区画につき＋</a:t>
            </a:r>
            <a:r>
              <a:rPr lang="en-US" altLang="ja-JP" sz="1400" dirty="0">
                <a:latin typeface="メイリオ" pitchFamily="50" charset="-128"/>
                <a:ea typeface="メイリオ" pitchFamily="50" charset="-128"/>
                <a:cs typeface="メイリオ" pitchFamily="50" charset="-128"/>
              </a:rPr>
              <a:t>10,000</a:t>
            </a:r>
            <a:r>
              <a:rPr lang="ja-JP" altLang="en-US" sz="1400" dirty="0">
                <a:latin typeface="メイリオ" pitchFamily="50" charset="-128"/>
                <a:ea typeface="メイリオ" pitchFamily="50" charset="-128"/>
                <a:cs typeface="メイリオ" pitchFamily="50" charset="-128"/>
              </a:rPr>
              <a:t>円頂きます。</a:t>
            </a:r>
          </a:p>
        </p:txBody>
      </p:sp>
      <p:graphicFrame>
        <p:nvGraphicFramePr>
          <p:cNvPr id="13" name="表 12"/>
          <p:cNvGraphicFramePr>
            <a:graphicFrameLocks noGrp="1"/>
          </p:cNvGraphicFramePr>
          <p:nvPr>
            <p:extLst>
              <p:ext uri="{D42A27DB-BD31-4B8C-83A1-F6EECF244321}">
                <p14:modId xmlns:p14="http://schemas.microsoft.com/office/powerpoint/2010/main" val="2013527627"/>
              </p:ext>
            </p:extLst>
          </p:nvPr>
        </p:nvGraphicFramePr>
        <p:xfrm>
          <a:off x="325529" y="1818306"/>
          <a:ext cx="6768000" cy="3312486"/>
        </p:xfrm>
        <a:graphic>
          <a:graphicData uri="http://schemas.openxmlformats.org/drawingml/2006/table">
            <a:tbl>
              <a:tblPr/>
              <a:tblGrid>
                <a:gridCol w="4119653">
                  <a:extLst>
                    <a:ext uri="{9D8B030D-6E8A-4147-A177-3AD203B41FA5}">
                      <a16:colId xmlns:a16="http://schemas.microsoft.com/office/drawing/2014/main" val="20000"/>
                    </a:ext>
                  </a:extLst>
                </a:gridCol>
                <a:gridCol w="2648347">
                  <a:extLst>
                    <a:ext uri="{9D8B030D-6E8A-4147-A177-3AD203B41FA5}">
                      <a16:colId xmlns:a16="http://schemas.microsoft.com/office/drawing/2014/main" val="20001"/>
                    </a:ext>
                  </a:extLst>
                </a:gridCol>
              </a:tblGrid>
              <a:tr h="438827">
                <a:tc>
                  <a:txBody>
                    <a:bodyPr/>
                    <a:lstStyle/>
                    <a:p>
                      <a:pPr algn="ctr" fontAlgn="ctr"/>
                      <a:r>
                        <a:rPr lang="ja-JP" altLang="en-US" sz="1600" b="0" i="0" u="none" strike="noStrike" dirty="0">
                          <a:solidFill>
                            <a:srgbClr val="000000"/>
                          </a:solidFill>
                          <a:latin typeface="メイリオ" pitchFamily="50" charset="-128"/>
                          <a:ea typeface="メイリオ" pitchFamily="50" charset="-128"/>
                          <a:cs typeface="メイリオ" pitchFamily="50" charset="-128"/>
                        </a:rPr>
                        <a:t>相続財産額　　　　　　　　　　　　　　　　</a:t>
                      </a:r>
                    </a:p>
                  </a:txBody>
                  <a:tcPr marL="45720" marR="4572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fontAlgn="ctr"/>
                      <a:r>
                        <a:rPr lang="ja-JP" altLang="en-US" sz="1600" b="0" i="0" u="none" strike="noStrike" dirty="0">
                          <a:solidFill>
                            <a:srgbClr val="000000"/>
                          </a:solidFill>
                          <a:latin typeface="メイリオ" pitchFamily="50" charset="-128"/>
                          <a:ea typeface="メイリオ" pitchFamily="50" charset="-128"/>
                          <a:cs typeface="メイリオ" pitchFamily="50" charset="-128"/>
                        </a:rPr>
                        <a:t>料金</a:t>
                      </a:r>
                    </a:p>
                  </a:txBody>
                  <a:tcPr marL="45720" marR="4572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10002"/>
                  </a:ext>
                </a:extLst>
              </a:tr>
              <a:tr h="576122">
                <a:tc>
                  <a:txBody>
                    <a:bodyPr/>
                    <a:lstStyle/>
                    <a:p>
                      <a:pPr algn="ctr" fontAlgn="ctr"/>
                      <a:r>
                        <a:rPr lang="en-US" altLang="ja-JP" sz="1600" b="0" i="0" u="none" strike="noStrike" dirty="0">
                          <a:solidFill>
                            <a:srgbClr val="000000"/>
                          </a:solidFill>
                          <a:latin typeface="メイリオ" pitchFamily="50" charset="-128"/>
                          <a:ea typeface="メイリオ" pitchFamily="50" charset="-128"/>
                          <a:cs typeface="メイリオ" pitchFamily="50" charset="-128"/>
                        </a:rPr>
                        <a:t>1,000</a:t>
                      </a:r>
                      <a:r>
                        <a:rPr lang="ja-JP" altLang="en-US" sz="1600" b="0" i="0" u="none" strike="noStrike" dirty="0">
                          <a:solidFill>
                            <a:srgbClr val="000000"/>
                          </a:solidFill>
                          <a:latin typeface="メイリオ" pitchFamily="50" charset="-128"/>
                          <a:ea typeface="メイリオ" pitchFamily="50" charset="-128"/>
                          <a:cs typeface="メイリオ" pitchFamily="50" charset="-128"/>
                        </a:rPr>
                        <a:t>万円未満</a:t>
                      </a:r>
                    </a:p>
                  </a:txBody>
                  <a:tcPr marL="45720" marR="4572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latin typeface="メイリオ" pitchFamily="50" charset="-128"/>
                          <a:ea typeface="メイリオ" pitchFamily="50" charset="-128"/>
                          <a:cs typeface="メイリオ" pitchFamily="50" charset="-128"/>
                        </a:rPr>
                        <a:t>100,000</a:t>
                      </a:r>
                      <a:r>
                        <a:rPr lang="ja-JP" altLang="en-US" sz="1600" b="0" i="0" u="none" strike="noStrike" dirty="0">
                          <a:solidFill>
                            <a:srgbClr val="000000"/>
                          </a:solidFill>
                          <a:latin typeface="メイリオ" pitchFamily="50" charset="-128"/>
                          <a:ea typeface="メイリオ" pitchFamily="50" charset="-128"/>
                          <a:cs typeface="メイリオ" pitchFamily="50" charset="-128"/>
                        </a:rPr>
                        <a:t>円</a:t>
                      </a:r>
                      <a:endParaRPr lang="en-US" altLang="ja-JP" sz="1600" b="0" i="0" u="none" strike="noStrike" dirty="0">
                        <a:solidFill>
                          <a:srgbClr val="000000"/>
                        </a:solidFill>
                        <a:latin typeface="メイリオ" pitchFamily="50" charset="-128"/>
                        <a:ea typeface="メイリオ" pitchFamily="50" charset="-128"/>
                        <a:cs typeface="メイリオ" pitchFamily="50" charset="-128"/>
                      </a:endParaRPr>
                    </a:p>
                  </a:txBody>
                  <a:tcPr marL="45720" marR="4572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76122">
                <a:tc>
                  <a:txBody>
                    <a:bodyPr/>
                    <a:lstStyle/>
                    <a:p>
                      <a:pPr algn="ctr" fontAlgn="ctr"/>
                      <a:r>
                        <a:rPr lang="en-US" altLang="ja-JP" sz="1600" b="0" i="0" u="none" strike="noStrike" dirty="0">
                          <a:solidFill>
                            <a:srgbClr val="000000"/>
                          </a:solidFill>
                          <a:latin typeface="メイリオ" pitchFamily="50" charset="-128"/>
                          <a:ea typeface="メイリオ" pitchFamily="50" charset="-128"/>
                          <a:cs typeface="メイリオ" pitchFamily="50" charset="-128"/>
                        </a:rPr>
                        <a:t>6,000</a:t>
                      </a:r>
                      <a:r>
                        <a:rPr lang="zh-TW" altLang="en-US" sz="1600" b="0" i="0" u="none" strike="noStrike" dirty="0">
                          <a:solidFill>
                            <a:srgbClr val="000000"/>
                          </a:solidFill>
                          <a:latin typeface="メイリオ" pitchFamily="50" charset="-128"/>
                          <a:ea typeface="メイリオ" pitchFamily="50" charset="-128"/>
                          <a:cs typeface="メイリオ" pitchFamily="50" charset="-128"/>
                        </a:rPr>
                        <a:t>万円～</a:t>
                      </a:r>
                      <a:r>
                        <a:rPr lang="en-US" altLang="zh-TW" sz="1600" b="0" i="0" u="none" strike="noStrike" dirty="0">
                          <a:solidFill>
                            <a:srgbClr val="000000"/>
                          </a:solidFill>
                          <a:latin typeface="メイリオ" pitchFamily="50" charset="-128"/>
                          <a:ea typeface="メイリオ" pitchFamily="50" charset="-128"/>
                          <a:cs typeface="メイリオ" pitchFamily="50" charset="-128"/>
                        </a:rPr>
                        <a:t>1</a:t>
                      </a:r>
                      <a:r>
                        <a:rPr lang="zh-TW" altLang="en-US" sz="1600" b="0" i="0" u="none" strike="noStrike" dirty="0">
                          <a:solidFill>
                            <a:srgbClr val="000000"/>
                          </a:solidFill>
                          <a:latin typeface="メイリオ" pitchFamily="50" charset="-128"/>
                          <a:ea typeface="メイリオ" pitchFamily="50" charset="-128"/>
                          <a:cs typeface="メイリオ" pitchFamily="50" charset="-128"/>
                        </a:rPr>
                        <a:t>億円未満</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latin typeface="メイリオ" pitchFamily="50" charset="-128"/>
                          <a:ea typeface="メイリオ" pitchFamily="50" charset="-128"/>
                          <a:cs typeface="メイリオ" pitchFamily="50" charset="-128"/>
                        </a:rPr>
                        <a:t>110,000</a:t>
                      </a:r>
                      <a:r>
                        <a:rPr lang="ja-JP" altLang="en-US" sz="1600" b="0" i="0" u="none" strike="noStrike" dirty="0">
                          <a:solidFill>
                            <a:srgbClr val="000000"/>
                          </a:solidFill>
                          <a:latin typeface="メイリオ" pitchFamily="50" charset="-128"/>
                          <a:ea typeface="メイリオ" pitchFamily="50" charset="-128"/>
                          <a:cs typeface="メイリオ" pitchFamily="50" charset="-128"/>
                        </a:rPr>
                        <a:t>円</a:t>
                      </a:r>
                      <a:endParaRPr lang="en-US" altLang="ja-JP" sz="1600" b="0" i="0" u="none" strike="noStrike" dirty="0">
                        <a:solidFill>
                          <a:srgbClr val="000000"/>
                        </a:solidFill>
                        <a:latin typeface="メイリオ" pitchFamily="50" charset="-128"/>
                        <a:ea typeface="メイリオ" pitchFamily="50" charset="-128"/>
                        <a:cs typeface="メイリオ" pitchFamily="50" charset="-128"/>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69171">
                <a:tc>
                  <a:txBody>
                    <a:bodyPr/>
                    <a:lstStyle/>
                    <a:p>
                      <a:pPr algn="ctr" fontAlgn="ctr"/>
                      <a:r>
                        <a:rPr lang="en-US" altLang="zh-TW" sz="1600" b="0" i="0" u="none" strike="noStrike" dirty="0">
                          <a:solidFill>
                            <a:srgbClr val="000000"/>
                          </a:solidFill>
                          <a:latin typeface="メイリオ" pitchFamily="50" charset="-128"/>
                          <a:ea typeface="メイリオ" pitchFamily="50" charset="-128"/>
                          <a:cs typeface="メイリオ" pitchFamily="50" charset="-128"/>
                        </a:rPr>
                        <a:t>1</a:t>
                      </a:r>
                      <a:r>
                        <a:rPr lang="zh-TW" altLang="en-US" sz="1600" b="0" i="0" u="none" strike="noStrike" dirty="0">
                          <a:solidFill>
                            <a:srgbClr val="000000"/>
                          </a:solidFill>
                          <a:latin typeface="メイリオ" pitchFamily="50" charset="-128"/>
                          <a:ea typeface="メイリオ" pitchFamily="50" charset="-128"/>
                          <a:cs typeface="メイリオ" pitchFamily="50" charset="-128"/>
                        </a:rPr>
                        <a:t>億円～</a:t>
                      </a:r>
                      <a:r>
                        <a:rPr lang="en-US" altLang="zh-TW" sz="1600" b="0" i="0" u="none" strike="noStrike" dirty="0">
                          <a:solidFill>
                            <a:srgbClr val="000000"/>
                          </a:solidFill>
                          <a:latin typeface="メイリオ" pitchFamily="50" charset="-128"/>
                          <a:ea typeface="メイリオ" pitchFamily="50" charset="-128"/>
                          <a:cs typeface="メイリオ" pitchFamily="50" charset="-128"/>
                        </a:rPr>
                        <a:t>1</a:t>
                      </a:r>
                      <a:r>
                        <a:rPr lang="zh-TW" altLang="en-US" sz="1600" b="0" i="0" u="none" strike="noStrike" dirty="0">
                          <a:solidFill>
                            <a:srgbClr val="000000"/>
                          </a:solidFill>
                          <a:latin typeface="メイリオ" pitchFamily="50" charset="-128"/>
                          <a:ea typeface="メイリオ" pitchFamily="50" charset="-128"/>
                          <a:cs typeface="メイリオ" pitchFamily="50" charset="-128"/>
                        </a:rPr>
                        <a:t>億</a:t>
                      </a:r>
                      <a:r>
                        <a:rPr lang="en-US" altLang="ja-JP" sz="1600" b="0" i="0" u="none" strike="noStrike" dirty="0">
                          <a:solidFill>
                            <a:srgbClr val="000000"/>
                          </a:solidFill>
                          <a:latin typeface="メイリオ" pitchFamily="50" charset="-128"/>
                          <a:ea typeface="メイリオ" pitchFamily="50" charset="-128"/>
                          <a:cs typeface="メイリオ" pitchFamily="50" charset="-128"/>
                        </a:rPr>
                        <a:t>5,000</a:t>
                      </a:r>
                      <a:r>
                        <a:rPr lang="zh-TW" altLang="en-US" sz="1600" b="0" i="0" u="none" strike="noStrike" dirty="0">
                          <a:solidFill>
                            <a:srgbClr val="000000"/>
                          </a:solidFill>
                          <a:latin typeface="メイリオ" pitchFamily="50" charset="-128"/>
                          <a:ea typeface="メイリオ" pitchFamily="50" charset="-128"/>
                          <a:cs typeface="メイリオ" pitchFamily="50" charset="-128"/>
                        </a:rPr>
                        <a:t>万円未満</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latin typeface="メイリオ" pitchFamily="50" charset="-128"/>
                          <a:ea typeface="メイリオ" pitchFamily="50" charset="-128"/>
                          <a:cs typeface="メイリオ" pitchFamily="50" charset="-128"/>
                        </a:rPr>
                        <a:t>120,000</a:t>
                      </a:r>
                      <a:r>
                        <a:rPr lang="ja-JP" altLang="en-US" sz="1600" b="0" i="0" u="none" strike="noStrike" dirty="0">
                          <a:solidFill>
                            <a:srgbClr val="000000"/>
                          </a:solidFill>
                          <a:latin typeface="メイリオ" pitchFamily="50" charset="-128"/>
                          <a:ea typeface="メイリオ" pitchFamily="50" charset="-128"/>
                          <a:cs typeface="メイリオ" pitchFamily="50" charset="-128"/>
                        </a:rPr>
                        <a:t>円</a:t>
                      </a:r>
                      <a:endParaRPr lang="en-US" altLang="ja-JP" sz="1600" b="0" i="0" u="none" strike="noStrike" dirty="0">
                        <a:solidFill>
                          <a:srgbClr val="000000"/>
                        </a:solidFill>
                        <a:latin typeface="メイリオ" pitchFamily="50" charset="-128"/>
                        <a:ea typeface="メイリオ" pitchFamily="50" charset="-128"/>
                        <a:cs typeface="メイリオ" pitchFamily="50" charset="-128"/>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76122">
                <a:tc>
                  <a:txBody>
                    <a:bodyPr/>
                    <a:lstStyle/>
                    <a:p>
                      <a:pPr algn="ctr" fontAlgn="ctr"/>
                      <a:r>
                        <a:rPr lang="en-US" altLang="zh-TW" sz="1600" b="0" i="0" u="none" strike="noStrike" dirty="0">
                          <a:solidFill>
                            <a:srgbClr val="000000"/>
                          </a:solidFill>
                          <a:latin typeface="メイリオ" pitchFamily="50" charset="-128"/>
                          <a:ea typeface="メイリオ" pitchFamily="50" charset="-128"/>
                          <a:cs typeface="メイリオ" pitchFamily="50" charset="-128"/>
                        </a:rPr>
                        <a:t>1</a:t>
                      </a:r>
                      <a:r>
                        <a:rPr lang="zh-TW" altLang="en-US" sz="1600" b="0" i="0" u="none" strike="noStrike" dirty="0">
                          <a:solidFill>
                            <a:srgbClr val="000000"/>
                          </a:solidFill>
                          <a:latin typeface="メイリオ" pitchFamily="50" charset="-128"/>
                          <a:ea typeface="メイリオ" pitchFamily="50" charset="-128"/>
                          <a:cs typeface="メイリオ" pitchFamily="50" charset="-128"/>
                        </a:rPr>
                        <a:t>億</a:t>
                      </a:r>
                      <a:r>
                        <a:rPr lang="en-US" altLang="ja-JP" sz="1600" b="0" i="0" u="none" strike="noStrike" dirty="0">
                          <a:solidFill>
                            <a:srgbClr val="000000"/>
                          </a:solidFill>
                          <a:latin typeface="メイリオ" pitchFamily="50" charset="-128"/>
                          <a:ea typeface="メイリオ" pitchFamily="50" charset="-128"/>
                          <a:cs typeface="メイリオ" pitchFamily="50" charset="-128"/>
                        </a:rPr>
                        <a:t>5,000</a:t>
                      </a:r>
                      <a:r>
                        <a:rPr lang="zh-TW" altLang="en-US" sz="1600" b="0" i="0" u="none" strike="noStrike" dirty="0">
                          <a:solidFill>
                            <a:srgbClr val="000000"/>
                          </a:solidFill>
                          <a:latin typeface="メイリオ" pitchFamily="50" charset="-128"/>
                          <a:ea typeface="メイリオ" pitchFamily="50" charset="-128"/>
                          <a:cs typeface="メイリオ" pitchFamily="50" charset="-128"/>
                        </a:rPr>
                        <a:t>万円～</a:t>
                      </a:r>
                      <a:r>
                        <a:rPr lang="en-US" altLang="zh-TW" sz="1600" b="0" i="0" u="none" strike="noStrike" dirty="0">
                          <a:solidFill>
                            <a:srgbClr val="000000"/>
                          </a:solidFill>
                          <a:latin typeface="メイリオ" pitchFamily="50" charset="-128"/>
                          <a:ea typeface="メイリオ" pitchFamily="50" charset="-128"/>
                          <a:cs typeface="メイリオ" pitchFamily="50" charset="-128"/>
                        </a:rPr>
                        <a:t>2</a:t>
                      </a:r>
                      <a:r>
                        <a:rPr lang="zh-TW" altLang="en-US" sz="1600" b="0" i="0" u="none" strike="noStrike" dirty="0">
                          <a:solidFill>
                            <a:srgbClr val="000000"/>
                          </a:solidFill>
                          <a:latin typeface="メイリオ" pitchFamily="50" charset="-128"/>
                          <a:ea typeface="メイリオ" pitchFamily="50" charset="-128"/>
                          <a:cs typeface="メイリオ" pitchFamily="50" charset="-128"/>
                        </a:rPr>
                        <a:t>億円未満</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latin typeface="メイリオ" pitchFamily="50" charset="-128"/>
                          <a:ea typeface="メイリオ" pitchFamily="50" charset="-128"/>
                          <a:cs typeface="メイリオ" pitchFamily="50" charset="-128"/>
                        </a:rPr>
                        <a:t>130,000</a:t>
                      </a:r>
                      <a:r>
                        <a:rPr lang="ja-JP" altLang="en-US" sz="1600" b="0" i="0" u="none" strike="noStrike" dirty="0">
                          <a:solidFill>
                            <a:srgbClr val="000000"/>
                          </a:solidFill>
                          <a:latin typeface="メイリオ" pitchFamily="50" charset="-128"/>
                          <a:ea typeface="メイリオ" pitchFamily="50" charset="-128"/>
                          <a:cs typeface="メイリオ" pitchFamily="50" charset="-128"/>
                        </a:rPr>
                        <a:t>円</a:t>
                      </a:r>
                      <a:endParaRPr lang="en-US" altLang="ja-JP" sz="1600" b="0" i="0" u="none" strike="noStrike" dirty="0">
                        <a:solidFill>
                          <a:srgbClr val="000000"/>
                        </a:solidFill>
                        <a:latin typeface="メイリオ" pitchFamily="50" charset="-128"/>
                        <a:ea typeface="メイリオ" pitchFamily="50" charset="-128"/>
                        <a:cs typeface="メイリオ" pitchFamily="50" charset="-128"/>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76122">
                <a:tc>
                  <a:txBody>
                    <a:bodyPr/>
                    <a:lstStyle/>
                    <a:p>
                      <a:pPr algn="ctr" fontAlgn="ctr"/>
                      <a:r>
                        <a:rPr lang="en-US" altLang="ja-JP" sz="1600" b="0" i="0" u="none" strike="noStrike" dirty="0">
                          <a:solidFill>
                            <a:srgbClr val="000000"/>
                          </a:solidFill>
                          <a:latin typeface="メイリオ" pitchFamily="50" charset="-128"/>
                          <a:ea typeface="メイリオ" pitchFamily="50" charset="-128"/>
                          <a:cs typeface="メイリオ" pitchFamily="50" charset="-128"/>
                        </a:rPr>
                        <a:t>2</a:t>
                      </a:r>
                      <a:r>
                        <a:rPr lang="ja-JP" altLang="en-US" sz="1600" b="0" i="0" u="none" strike="noStrike" dirty="0">
                          <a:solidFill>
                            <a:srgbClr val="000000"/>
                          </a:solidFill>
                          <a:latin typeface="メイリオ" pitchFamily="50" charset="-128"/>
                          <a:ea typeface="メイリオ" pitchFamily="50" charset="-128"/>
                          <a:cs typeface="メイリオ" pitchFamily="50" charset="-128"/>
                        </a:rPr>
                        <a:t>億円～</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dirty="0">
                          <a:solidFill>
                            <a:srgbClr val="000000"/>
                          </a:solidFill>
                          <a:latin typeface="メイリオ" pitchFamily="50" charset="-128"/>
                          <a:ea typeface="メイリオ" pitchFamily="50" charset="-128"/>
                          <a:cs typeface="メイリオ" pitchFamily="50" charset="-128"/>
                        </a:rPr>
                        <a:t>別途見積もり</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692416175"/>
              </p:ext>
            </p:extLst>
          </p:nvPr>
        </p:nvGraphicFramePr>
        <p:xfrm>
          <a:off x="325529" y="7146900"/>
          <a:ext cx="6768000" cy="1800200"/>
        </p:xfrm>
        <a:graphic>
          <a:graphicData uri="http://schemas.openxmlformats.org/drawingml/2006/table">
            <a:tbl>
              <a:tblPr/>
              <a:tblGrid>
                <a:gridCol w="3192815">
                  <a:extLst>
                    <a:ext uri="{9D8B030D-6E8A-4147-A177-3AD203B41FA5}">
                      <a16:colId xmlns:a16="http://schemas.microsoft.com/office/drawing/2014/main" val="20000"/>
                    </a:ext>
                  </a:extLst>
                </a:gridCol>
                <a:gridCol w="1558961">
                  <a:extLst>
                    <a:ext uri="{9D8B030D-6E8A-4147-A177-3AD203B41FA5}">
                      <a16:colId xmlns:a16="http://schemas.microsoft.com/office/drawing/2014/main" val="20002"/>
                    </a:ext>
                  </a:extLst>
                </a:gridCol>
                <a:gridCol w="2016224">
                  <a:extLst>
                    <a:ext uri="{9D8B030D-6E8A-4147-A177-3AD203B41FA5}">
                      <a16:colId xmlns:a16="http://schemas.microsoft.com/office/drawing/2014/main" val="20003"/>
                    </a:ext>
                  </a:extLst>
                </a:gridCol>
              </a:tblGrid>
              <a:tr h="457353">
                <a:tc>
                  <a:txBody>
                    <a:bodyPr/>
                    <a:lstStyle/>
                    <a:p>
                      <a:pPr algn="ctr" fontAlgn="ctr"/>
                      <a:r>
                        <a:rPr lang="ja-JP" altLang="en-US" sz="1600" b="0" i="0" u="none" strike="noStrike" dirty="0">
                          <a:solidFill>
                            <a:srgbClr val="000000"/>
                          </a:solidFill>
                          <a:latin typeface="メイリオ" pitchFamily="50" charset="-128"/>
                          <a:ea typeface="メイリオ" pitchFamily="50" charset="-128"/>
                          <a:cs typeface="メイリオ" pitchFamily="50" charset="-128"/>
                        </a:rPr>
                        <a:t> サポートメニュー</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fontAlgn="ctr"/>
                      <a:r>
                        <a:rPr lang="ja-JP" altLang="en-US" sz="1600" b="0" i="0" u="none" strike="noStrike" dirty="0">
                          <a:solidFill>
                            <a:srgbClr val="000000"/>
                          </a:solidFill>
                          <a:latin typeface="メイリオ" pitchFamily="50" charset="-128"/>
                          <a:ea typeface="メイリオ" pitchFamily="50" charset="-128"/>
                          <a:cs typeface="メイリオ" pitchFamily="50" charset="-128"/>
                        </a:rPr>
                        <a:t> 料 金</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fontAlgn="ctr"/>
                      <a:r>
                        <a:rPr lang="ja-JP" altLang="en-US" sz="1600" b="0" i="0" u="none" strike="noStrike" dirty="0">
                          <a:solidFill>
                            <a:srgbClr val="000000"/>
                          </a:solidFill>
                          <a:latin typeface="メイリオ" pitchFamily="50" charset="-128"/>
                          <a:ea typeface="メイリオ" pitchFamily="50" charset="-128"/>
                          <a:cs typeface="メイリオ" pitchFamily="50" charset="-128"/>
                        </a:rPr>
                        <a:t> 備 考</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10001"/>
                  </a:ext>
                </a:extLst>
              </a:tr>
              <a:tr h="668740">
                <a:tc>
                  <a:txBody>
                    <a:bodyPr/>
                    <a:lstStyle/>
                    <a:p>
                      <a:pPr algn="ctr" fontAlgn="ctr"/>
                      <a:r>
                        <a:rPr lang="ja-JP" altLang="en-US" sz="1600" b="0" i="0" u="none" strike="noStrike" dirty="0">
                          <a:solidFill>
                            <a:srgbClr val="000000"/>
                          </a:solidFill>
                          <a:latin typeface="メイリオ" pitchFamily="50" charset="-128"/>
                          <a:ea typeface="メイリオ" pitchFamily="50" charset="-128"/>
                          <a:cs typeface="メイリオ" pitchFamily="50" charset="-128"/>
                        </a:rPr>
                        <a:t>準確定申告書の作成</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latin typeface="メイリオ" pitchFamily="50" charset="-128"/>
                          <a:ea typeface="メイリオ" pitchFamily="50" charset="-128"/>
                          <a:cs typeface="メイリオ" pitchFamily="50" charset="-128"/>
                        </a:rPr>
                        <a:t>30,000</a:t>
                      </a:r>
                      <a:r>
                        <a:rPr lang="ja-JP" altLang="en-US" sz="1600" b="0" i="0" u="none" strike="noStrike" dirty="0">
                          <a:solidFill>
                            <a:srgbClr val="000000"/>
                          </a:solidFill>
                          <a:latin typeface="メイリオ" pitchFamily="50" charset="-128"/>
                          <a:ea typeface="メイリオ" pitchFamily="50" charset="-128"/>
                          <a:cs typeface="メイリオ" pitchFamily="50" charset="-128"/>
                        </a:rPr>
                        <a:t>円～</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dirty="0">
                          <a:solidFill>
                            <a:srgbClr val="000000"/>
                          </a:solidFill>
                          <a:latin typeface="メイリオ" pitchFamily="50" charset="-128"/>
                          <a:ea typeface="メイリオ" pitchFamily="50" charset="-128"/>
                          <a:cs typeface="メイリオ" pitchFamily="50" charset="-128"/>
                        </a:rPr>
                        <a:t> 内容に応じて</a:t>
                      </a:r>
                      <a:endParaRPr lang="en-US" altLang="ja-JP" sz="1400" b="0" i="0" u="none" strike="noStrike" dirty="0">
                        <a:solidFill>
                          <a:srgbClr val="000000"/>
                        </a:solidFill>
                        <a:latin typeface="メイリオ" pitchFamily="50" charset="-128"/>
                        <a:ea typeface="メイリオ" pitchFamily="50" charset="-128"/>
                        <a:cs typeface="メイリオ" pitchFamily="50" charset="-128"/>
                      </a:endParaRPr>
                    </a:p>
                    <a:p>
                      <a:pPr algn="ctr" fontAlgn="ctr"/>
                      <a:r>
                        <a:rPr lang="ja-JP" altLang="en-US" sz="1400" b="0" i="0" u="none" strike="noStrike" dirty="0">
                          <a:solidFill>
                            <a:srgbClr val="000000"/>
                          </a:solidFill>
                          <a:latin typeface="メイリオ" pitchFamily="50" charset="-128"/>
                          <a:ea typeface="メイリオ" pitchFamily="50" charset="-128"/>
                          <a:cs typeface="メイリオ" pitchFamily="50" charset="-128"/>
                        </a:rPr>
                        <a:t>個別見積り</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74107">
                <a:tc>
                  <a:txBody>
                    <a:bodyPr/>
                    <a:lstStyle/>
                    <a:p>
                      <a:pPr algn="ctr" fontAlgn="ctr"/>
                      <a:r>
                        <a:rPr lang="ja-JP" altLang="en-US" sz="1600" b="0" i="0" u="none" strike="noStrike" dirty="0">
                          <a:solidFill>
                            <a:srgbClr val="000000"/>
                          </a:solidFill>
                          <a:latin typeface="メイリオ" pitchFamily="50" charset="-128"/>
                          <a:ea typeface="メイリオ" pitchFamily="50" charset="-128"/>
                          <a:cs typeface="メイリオ" pitchFamily="50" charset="-128"/>
                        </a:rPr>
                        <a:t>不動産管理法人の設立</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latin typeface="メイリオ" pitchFamily="50" charset="-128"/>
                          <a:ea typeface="メイリオ" pitchFamily="50" charset="-128"/>
                          <a:cs typeface="メイリオ" pitchFamily="50" charset="-128"/>
                        </a:rPr>
                        <a:t>50,000</a:t>
                      </a:r>
                      <a:r>
                        <a:rPr lang="ja-JP" altLang="en-US" sz="1600" b="0" i="0" u="none" strike="noStrike" dirty="0">
                          <a:solidFill>
                            <a:srgbClr val="000000"/>
                          </a:solidFill>
                          <a:latin typeface="メイリオ" pitchFamily="50" charset="-128"/>
                          <a:ea typeface="メイリオ" pitchFamily="50" charset="-128"/>
                          <a:cs typeface="メイリオ" pitchFamily="50" charset="-128"/>
                        </a:rPr>
                        <a:t>円</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dirty="0">
                          <a:solidFill>
                            <a:srgbClr val="000000"/>
                          </a:solidFill>
                          <a:latin typeface="メイリオ" pitchFamily="50" charset="-128"/>
                          <a:ea typeface="メイリオ" pitchFamily="50" charset="-128"/>
                          <a:cs typeface="メイリオ" pitchFamily="50" charset="-128"/>
                        </a:rPr>
                        <a:t>法人設立費用実費</a:t>
                      </a:r>
                      <a:endParaRPr lang="en-US" altLang="ja-JP" sz="1400" b="0" i="0" u="none" strike="noStrike" dirty="0">
                        <a:solidFill>
                          <a:srgbClr val="000000"/>
                        </a:solidFill>
                        <a:latin typeface="メイリオ" pitchFamily="50" charset="-128"/>
                        <a:ea typeface="メイリオ" pitchFamily="50" charset="-128"/>
                        <a:cs typeface="メイリオ" pitchFamily="50" charset="-128"/>
                      </a:endParaRPr>
                    </a:p>
                    <a:p>
                      <a:pPr algn="ctr" fontAlgn="ctr"/>
                      <a:r>
                        <a:rPr lang="ja-JP" altLang="en-US" sz="1400" b="0" i="0" u="none" strike="noStrike" dirty="0">
                          <a:solidFill>
                            <a:srgbClr val="000000"/>
                          </a:solidFill>
                          <a:latin typeface="メイリオ" pitchFamily="50" charset="-128"/>
                          <a:ea typeface="メイリオ" pitchFamily="50" charset="-128"/>
                          <a:cs typeface="メイリオ" pitchFamily="50" charset="-128"/>
                        </a:rPr>
                        <a:t>税務顧問料は別途</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2" name="テキスト ボックス 11"/>
          <p:cNvSpPr txBox="1"/>
          <p:nvPr/>
        </p:nvSpPr>
        <p:spPr>
          <a:xfrm>
            <a:off x="227271" y="6466890"/>
            <a:ext cx="4489464" cy="400110"/>
          </a:xfrm>
          <a:prstGeom prst="rect">
            <a:avLst/>
          </a:prstGeom>
          <a:noFill/>
        </p:spPr>
        <p:txBody>
          <a:bodyPr wrap="square" rtlCol="0" anchor="ctr">
            <a:spAutoFit/>
          </a:bodyPr>
          <a:lstStyle/>
          <a:p>
            <a:pPr lvl="0"/>
            <a:r>
              <a:rPr lang="en-US" altLang="ja-JP" sz="2000" dirty="0">
                <a:latin typeface="メイリオ" pitchFamily="50" charset="-128"/>
                <a:ea typeface="メイリオ" pitchFamily="50" charset="-128"/>
                <a:cs typeface="メイリオ" pitchFamily="50" charset="-128"/>
              </a:rPr>
              <a:t>Ⅳ.【</a:t>
            </a:r>
            <a:r>
              <a:rPr lang="ja-JP" altLang="en-US" sz="2000" dirty="0">
                <a:latin typeface="メイリオ" pitchFamily="50" charset="-128"/>
                <a:ea typeface="メイリオ" pitchFamily="50" charset="-128"/>
                <a:cs typeface="メイリオ" pitchFamily="50" charset="-128"/>
              </a:rPr>
              <a:t>その他税務サポート</a:t>
            </a:r>
            <a:r>
              <a:rPr lang="en-US" altLang="ja-JP" sz="2000" dirty="0">
                <a:latin typeface="メイリオ" pitchFamily="50" charset="-128"/>
                <a:ea typeface="メイリオ" pitchFamily="50" charset="-128"/>
                <a:cs typeface="メイリオ" pitchFamily="50" charset="-128"/>
              </a:rPr>
              <a:t>】</a:t>
            </a:r>
            <a:endParaRPr lang="ja-JP" altLang="en-US" sz="2000" dirty="0">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276010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r>
              <a:rPr lang="ja-JP" altLang="en-US" dirty="0"/>
              <a:t> </a:t>
            </a:r>
            <a:fld id="{D5405F42-E540-44BC-97F9-1CE76D51C924}" type="slidenum">
              <a:rPr lang="ja-JP" altLang="en-US" smtClean="0"/>
              <a:pPr/>
              <a:t>13</a:t>
            </a:fld>
            <a:endParaRPr lang="ja-JP" altLang="en-US" dirty="0"/>
          </a:p>
        </p:txBody>
      </p:sp>
      <p:sp>
        <p:nvSpPr>
          <p:cNvPr id="8" name="テキスト ボックス 7"/>
          <p:cNvSpPr txBox="1"/>
          <p:nvPr/>
        </p:nvSpPr>
        <p:spPr>
          <a:xfrm>
            <a:off x="1488603" y="5009863"/>
            <a:ext cx="4430525" cy="674711"/>
          </a:xfrm>
          <a:prstGeom prst="rect">
            <a:avLst/>
          </a:prstGeom>
          <a:noFill/>
        </p:spPr>
        <p:txBody>
          <a:bodyPr wrap="square" lIns="104306" tIns="52153" rIns="104306" bIns="52153" rtlCol="0">
            <a:spAutoFit/>
          </a:bodyPr>
          <a:lstStyle/>
          <a:p>
            <a:r>
              <a:rPr lang="ja-JP" altLang="en-US" sz="3700" dirty="0">
                <a:latin typeface="HGP明朝E" pitchFamily="18" charset="-128"/>
                <a:ea typeface="HGP明朝E" pitchFamily="18" charset="-128"/>
              </a:rPr>
              <a:t>相続対策</a:t>
            </a:r>
          </a:p>
        </p:txBody>
      </p:sp>
      <p:cxnSp>
        <p:nvCxnSpPr>
          <p:cNvPr id="6" name="直線コネクタ 5"/>
          <p:cNvCxnSpPr/>
          <p:nvPr/>
        </p:nvCxnSpPr>
        <p:spPr>
          <a:xfrm>
            <a:off x="1398867" y="3999351"/>
            <a:ext cx="0" cy="2694700"/>
          </a:xfrm>
          <a:prstGeom prst="line">
            <a:avLst/>
          </a:prstGeom>
          <a:ln w="19050">
            <a:solidFill>
              <a:srgbClr val="FFCC66"/>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1041602" y="6020374"/>
            <a:ext cx="5180338" cy="0"/>
          </a:xfrm>
          <a:prstGeom prst="line">
            <a:avLst/>
          </a:prstGeom>
          <a:ln w="19050">
            <a:solidFill>
              <a:srgbClr val="FFCC66"/>
            </a:solidFill>
          </a:ln>
        </p:spPr>
        <p:style>
          <a:lnRef idx="1">
            <a:schemeClr val="accent1"/>
          </a:lnRef>
          <a:fillRef idx="0">
            <a:schemeClr val="accent1"/>
          </a:fillRef>
          <a:effectRef idx="0">
            <a:schemeClr val="accent1"/>
          </a:effectRef>
          <a:fontRef idx="minor">
            <a:schemeClr val="tx1"/>
          </a:fontRef>
        </p:style>
      </p:cxnSp>
      <p:sp>
        <p:nvSpPr>
          <p:cNvPr id="2050" name="AutoShape 2" descr="驚きの価格であなたの会計・経理記帳代行をサポート！記帳代行月額費用1500円～"/>
          <p:cNvSpPr>
            <a:spLocks noChangeAspect="1" noChangeArrowheads="1"/>
          </p:cNvSpPr>
          <p:nvPr/>
        </p:nvSpPr>
        <p:spPr bwMode="auto">
          <a:xfrm>
            <a:off x="110006" y="-204304"/>
            <a:ext cx="215523" cy="431060"/>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7" name="テキスト ボックス 6"/>
          <p:cNvSpPr txBox="1"/>
          <p:nvPr/>
        </p:nvSpPr>
        <p:spPr>
          <a:xfrm>
            <a:off x="3708623" y="9523164"/>
            <a:ext cx="3570208" cy="276999"/>
          </a:xfrm>
          <a:prstGeom prst="rect">
            <a:avLst/>
          </a:prstGeom>
          <a:noFill/>
        </p:spPr>
        <p:txBody>
          <a:bodyPr wrap="none" rtlCol="0">
            <a:spAutoFit/>
          </a:bodyPr>
          <a:lstStyle/>
          <a:p>
            <a:r>
              <a:rPr kumimoji="1" lang="en-US" altLang="ja-JP" sz="1200" dirty="0">
                <a:latin typeface="メイリオ" pitchFamily="50" charset="-128"/>
                <a:ea typeface="メイリオ" pitchFamily="50" charset="-128"/>
                <a:cs typeface="メイリオ" pitchFamily="50" charset="-128"/>
              </a:rPr>
              <a:t>※</a:t>
            </a:r>
            <a:r>
              <a:rPr kumimoji="1" lang="ja-JP" altLang="en-US" sz="1200" dirty="0">
                <a:latin typeface="メイリオ" pitchFamily="50" charset="-128"/>
                <a:ea typeface="メイリオ" pitchFamily="50" charset="-128"/>
                <a:cs typeface="メイリオ" pitchFamily="50" charset="-128"/>
              </a:rPr>
              <a:t>表記されている価格は税別となっております。</a:t>
            </a:r>
            <a:endParaRPr kumimoji="1" lang="en-US" altLang="ja-JP" sz="1200" dirty="0">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025990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 10"/>
          <p:cNvSpPr>
            <a:spLocks noGrp="1"/>
          </p:cNvSpPr>
          <p:nvPr>
            <p:ph type="sldNum" sz="quarter" idx="12"/>
          </p:nvPr>
        </p:nvSpPr>
        <p:spPr/>
        <p:txBody>
          <a:bodyPr/>
          <a:lstStyle/>
          <a:p>
            <a:pPr>
              <a:defRPr/>
            </a:pPr>
            <a:fld id="{8B3D7FD6-99C8-45DB-9CBB-18936123E746}" type="slidenum">
              <a:rPr lang="ja-JP" altLang="en-US" smtClean="0"/>
              <a:pPr>
                <a:defRPr/>
              </a:pPr>
              <a:t>14</a:t>
            </a:fld>
            <a:endParaRPr lang="ja-JP" altLang="en-US" dirty="0"/>
          </a:p>
        </p:txBody>
      </p:sp>
      <p:sp>
        <p:nvSpPr>
          <p:cNvPr id="16" name="テキスト ボックス 15"/>
          <p:cNvSpPr txBox="1"/>
          <p:nvPr/>
        </p:nvSpPr>
        <p:spPr>
          <a:xfrm>
            <a:off x="207666" y="914142"/>
            <a:ext cx="3356941" cy="400110"/>
          </a:xfrm>
          <a:prstGeom prst="rect">
            <a:avLst/>
          </a:prstGeom>
          <a:noFill/>
        </p:spPr>
        <p:txBody>
          <a:bodyPr wrap="square" rtlCol="0" anchor="ctr">
            <a:spAutoFit/>
          </a:bodyPr>
          <a:lstStyle/>
          <a:p>
            <a:pPr lvl="0"/>
            <a:r>
              <a:rPr lang="en-US" altLang="ja-JP" sz="2000" dirty="0">
                <a:latin typeface="メイリオ" pitchFamily="50" charset="-128"/>
                <a:ea typeface="メイリオ" pitchFamily="50" charset="-128"/>
                <a:cs typeface="メイリオ" pitchFamily="50" charset="-128"/>
              </a:rPr>
              <a:t>【</a:t>
            </a:r>
            <a:r>
              <a:rPr lang="ja-JP" altLang="en-US" sz="2000" dirty="0">
                <a:latin typeface="メイリオ" pitchFamily="50" charset="-128"/>
                <a:ea typeface="メイリオ" pitchFamily="50" charset="-128"/>
                <a:cs typeface="メイリオ" pitchFamily="50" charset="-128"/>
              </a:rPr>
              <a:t>相続対策サポート</a:t>
            </a:r>
            <a:r>
              <a:rPr lang="en-US" altLang="ja-JP" sz="2000" dirty="0">
                <a:latin typeface="メイリオ" pitchFamily="50" charset="-128"/>
                <a:ea typeface="メイリオ" pitchFamily="50" charset="-128"/>
                <a:cs typeface="メイリオ" pitchFamily="50" charset="-128"/>
              </a:rPr>
              <a:t>】</a:t>
            </a:r>
            <a:endParaRPr lang="ja-JP" altLang="en-US" sz="2000" dirty="0">
              <a:latin typeface="メイリオ" pitchFamily="50" charset="-128"/>
              <a:ea typeface="メイリオ" pitchFamily="50" charset="-128"/>
              <a:cs typeface="メイリオ" pitchFamily="50" charset="-128"/>
            </a:endParaRPr>
          </a:p>
        </p:txBody>
      </p:sp>
      <p:sp>
        <p:nvSpPr>
          <p:cNvPr id="34818" name="AutoShape 2" descr="驚きの価格であなたの会計・経理記帳代行をサポート！記帳代行月額費用1500円～"/>
          <p:cNvSpPr>
            <a:spLocks noChangeAspect="1" noChangeArrowheads="1"/>
          </p:cNvSpPr>
          <p:nvPr/>
        </p:nvSpPr>
        <p:spPr bwMode="auto">
          <a:xfrm>
            <a:off x="-7857" y="-237018"/>
            <a:ext cx="215523" cy="431060"/>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34820" name="AutoShape 4" descr="驚きの価格であなたの会計・経理記帳代行をサポート！記帳代行月額費用1500円～"/>
          <p:cNvSpPr>
            <a:spLocks noChangeAspect="1" noChangeArrowheads="1"/>
          </p:cNvSpPr>
          <p:nvPr/>
        </p:nvSpPr>
        <p:spPr bwMode="auto">
          <a:xfrm>
            <a:off x="110006" y="-204304"/>
            <a:ext cx="215523" cy="431060"/>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7" name="正方形/長方形 6"/>
          <p:cNvSpPr/>
          <p:nvPr/>
        </p:nvSpPr>
        <p:spPr>
          <a:xfrm>
            <a:off x="368778" y="6786860"/>
            <a:ext cx="6924675" cy="135857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tIns="36000" bIns="36000" anchor="t"/>
          <a:lstStyle/>
          <a:p>
            <a:pPr>
              <a:defRPr/>
            </a:pPr>
            <a:r>
              <a:rPr lang="en-US" altLang="ja-JP" sz="1200" dirty="0">
                <a:solidFill>
                  <a:schemeClr val="tx1"/>
                </a:solidFill>
                <a:latin typeface="メイリオ" pitchFamily="50" charset="-128"/>
                <a:ea typeface="メイリオ" pitchFamily="50" charset="-128"/>
                <a:cs typeface="メイリオ" pitchFamily="50" charset="-128"/>
              </a:rPr>
              <a:t>※</a:t>
            </a:r>
            <a:r>
              <a:rPr lang="ja-JP" altLang="en-US" sz="1200" dirty="0">
                <a:solidFill>
                  <a:schemeClr val="tx1"/>
                </a:solidFill>
                <a:latin typeface="メイリオ" pitchFamily="50" charset="-128"/>
                <a:ea typeface="メイリオ" pitchFamily="50" charset="-128"/>
                <a:cs typeface="メイリオ" pitchFamily="50" charset="-128"/>
              </a:rPr>
              <a:t>出張が必要な場合は、日当として半日の場合１万円、１日の場合２万円いただきます。</a:t>
            </a:r>
            <a:endParaRPr lang="en-US" altLang="ja-JP" sz="1200" dirty="0">
              <a:solidFill>
                <a:schemeClr val="tx1"/>
              </a:solidFill>
              <a:latin typeface="メイリオ" pitchFamily="50" charset="-128"/>
              <a:ea typeface="メイリオ" pitchFamily="50" charset="-128"/>
              <a:cs typeface="メイリオ" pitchFamily="50" charset="-128"/>
            </a:endParaRPr>
          </a:p>
          <a:p>
            <a:pPr>
              <a:defRPr/>
            </a:pPr>
            <a:endParaRPr lang="en-US" altLang="ja-JP" sz="1200" dirty="0">
              <a:solidFill>
                <a:schemeClr val="tx1"/>
              </a:solidFill>
              <a:latin typeface="メイリオ" pitchFamily="50" charset="-128"/>
              <a:ea typeface="メイリオ" pitchFamily="50" charset="-128"/>
              <a:cs typeface="メイリオ" pitchFamily="50" charset="-128"/>
            </a:endParaRPr>
          </a:p>
          <a:p>
            <a:pPr>
              <a:defRPr/>
            </a:pPr>
            <a:r>
              <a:rPr lang="en-US" altLang="ja-JP" sz="1200" dirty="0">
                <a:solidFill>
                  <a:schemeClr val="tx1"/>
                </a:solidFill>
                <a:latin typeface="メイリオ" pitchFamily="50" charset="-128"/>
                <a:ea typeface="メイリオ" pitchFamily="50" charset="-128"/>
                <a:cs typeface="メイリオ" pitchFamily="50" charset="-128"/>
              </a:rPr>
              <a:t>※</a:t>
            </a:r>
            <a:r>
              <a:rPr lang="ja-JP" altLang="en-US" sz="1200" dirty="0">
                <a:solidFill>
                  <a:schemeClr val="tx1"/>
                </a:solidFill>
                <a:latin typeface="メイリオ" pitchFamily="50" charset="-128"/>
                <a:ea typeface="メイリオ" pitchFamily="50" charset="-128"/>
                <a:cs typeface="メイリオ" pitchFamily="50" charset="-128"/>
              </a:rPr>
              <a:t>下記は別途負担となります。</a:t>
            </a:r>
            <a:endParaRPr lang="en-US" altLang="ja-JP" sz="1200" dirty="0">
              <a:solidFill>
                <a:schemeClr val="tx1"/>
              </a:solidFill>
              <a:latin typeface="メイリオ" pitchFamily="50" charset="-128"/>
              <a:ea typeface="メイリオ" pitchFamily="50" charset="-128"/>
              <a:cs typeface="メイリオ" pitchFamily="50" charset="-128"/>
            </a:endParaRPr>
          </a:p>
          <a:p>
            <a:pPr>
              <a:defRPr/>
            </a:pPr>
            <a:r>
              <a:rPr lang="ja-JP" altLang="en-US" sz="1200" dirty="0">
                <a:solidFill>
                  <a:schemeClr val="tx1"/>
                </a:solidFill>
                <a:latin typeface="メイリオ" pitchFamily="50" charset="-128"/>
                <a:ea typeface="メイリオ" pitchFamily="50" charset="-128"/>
                <a:cs typeface="メイリオ" pitchFamily="50" charset="-128"/>
              </a:rPr>
              <a:t>　　 ・郵送料等の別途実費分（相続人</a:t>
            </a:r>
            <a:r>
              <a:rPr lang="en-US" altLang="ja-JP" sz="1200" dirty="0">
                <a:solidFill>
                  <a:schemeClr val="tx1"/>
                </a:solidFill>
                <a:latin typeface="メイリオ" pitchFamily="50" charset="-128"/>
                <a:ea typeface="メイリオ" pitchFamily="50" charset="-128"/>
                <a:cs typeface="メイリオ" pitchFamily="50" charset="-128"/>
              </a:rPr>
              <a:t>1</a:t>
            </a:r>
            <a:r>
              <a:rPr lang="ja-JP" altLang="en-US" sz="1200" dirty="0">
                <a:solidFill>
                  <a:schemeClr val="tx1"/>
                </a:solidFill>
                <a:latin typeface="メイリオ" pitchFamily="50" charset="-128"/>
                <a:ea typeface="メイリオ" pitchFamily="50" charset="-128"/>
                <a:cs typeface="メイリオ" pitchFamily="50" charset="-128"/>
              </a:rPr>
              <a:t>人あたり</a:t>
            </a:r>
            <a:r>
              <a:rPr lang="en-US" altLang="ja-JP" sz="1200" dirty="0">
                <a:solidFill>
                  <a:schemeClr val="tx1"/>
                </a:solidFill>
                <a:latin typeface="メイリオ" pitchFamily="50" charset="-128"/>
                <a:ea typeface="メイリオ" pitchFamily="50" charset="-128"/>
                <a:cs typeface="メイリオ" pitchFamily="50" charset="-128"/>
              </a:rPr>
              <a:t>2,000</a:t>
            </a:r>
            <a:r>
              <a:rPr lang="ja-JP" altLang="en-US" sz="1200" dirty="0">
                <a:solidFill>
                  <a:schemeClr val="tx1"/>
                </a:solidFill>
                <a:latin typeface="メイリオ" pitchFamily="50" charset="-128"/>
                <a:ea typeface="メイリオ" pitchFamily="50" charset="-128"/>
                <a:cs typeface="メイリオ" pitchFamily="50" charset="-128"/>
              </a:rPr>
              <a:t>円）　 ・不動産の登録免許税等</a:t>
            </a:r>
            <a:endParaRPr lang="en-US" altLang="ja-JP" sz="1200" dirty="0">
              <a:solidFill>
                <a:schemeClr val="tx1"/>
              </a:solidFill>
              <a:latin typeface="メイリオ" pitchFamily="50" charset="-128"/>
              <a:ea typeface="メイリオ" pitchFamily="50" charset="-128"/>
              <a:cs typeface="メイリオ" pitchFamily="50" charset="-128"/>
            </a:endParaRPr>
          </a:p>
          <a:p>
            <a:pPr>
              <a:defRPr/>
            </a:pPr>
            <a:r>
              <a:rPr lang="ja-JP" altLang="en-US" sz="1200" dirty="0">
                <a:solidFill>
                  <a:schemeClr val="tx1"/>
                </a:solidFill>
                <a:latin typeface="メイリオ" pitchFamily="50" charset="-128"/>
                <a:ea typeface="メイリオ" pitchFamily="50" charset="-128"/>
                <a:cs typeface="メイリオ" pitchFamily="50" charset="-128"/>
              </a:rPr>
              <a:t> 　　・戸籍や住民票、謄本などの証明書の発行手数料      　  ・出張時の交通費</a:t>
            </a:r>
          </a:p>
        </p:txBody>
      </p:sp>
      <p:graphicFrame>
        <p:nvGraphicFramePr>
          <p:cNvPr id="9" name="表 8"/>
          <p:cNvGraphicFramePr>
            <a:graphicFrameLocks noGrp="1"/>
          </p:cNvGraphicFramePr>
          <p:nvPr>
            <p:extLst>
              <p:ext uri="{D42A27DB-BD31-4B8C-83A1-F6EECF244321}">
                <p14:modId xmlns:p14="http://schemas.microsoft.com/office/powerpoint/2010/main" val="1032115420"/>
              </p:ext>
            </p:extLst>
          </p:nvPr>
        </p:nvGraphicFramePr>
        <p:xfrm>
          <a:off x="411467" y="2178348"/>
          <a:ext cx="6897556" cy="4447650"/>
        </p:xfrm>
        <a:graphic>
          <a:graphicData uri="http://schemas.openxmlformats.org/drawingml/2006/table">
            <a:tbl>
              <a:tblPr/>
              <a:tblGrid>
                <a:gridCol w="3383624">
                  <a:extLst>
                    <a:ext uri="{9D8B030D-6E8A-4147-A177-3AD203B41FA5}">
                      <a16:colId xmlns:a16="http://schemas.microsoft.com/office/drawing/2014/main" val="20000"/>
                    </a:ext>
                  </a:extLst>
                </a:gridCol>
                <a:gridCol w="3513932">
                  <a:extLst>
                    <a:ext uri="{9D8B030D-6E8A-4147-A177-3AD203B41FA5}">
                      <a16:colId xmlns:a16="http://schemas.microsoft.com/office/drawing/2014/main" val="20001"/>
                    </a:ext>
                  </a:extLst>
                </a:gridCol>
              </a:tblGrid>
              <a:tr h="505230">
                <a:tc>
                  <a:txBody>
                    <a:bodyPr/>
                    <a:lstStyle/>
                    <a:p>
                      <a:pPr algn="ctr" fontAlgn="ctr"/>
                      <a:r>
                        <a:rPr lang="ja-JP" altLang="en-US" sz="1400" b="1" i="0" u="none" strike="noStrike" dirty="0">
                          <a:solidFill>
                            <a:srgbClr val="000000"/>
                          </a:solidFill>
                          <a:latin typeface="メイリオ" pitchFamily="50" charset="-128"/>
                          <a:ea typeface="メイリオ" pitchFamily="50" charset="-128"/>
                          <a:cs typeface="メイリオ" pitchFamily="50" charset="-128"/>
                        </a:rPr>
                        <a:t>相続財産額</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fontAlgn="ctr"/>
                      <a:r>
                        <a:rPr lang="ja-JP" altLang="en-US" sz="1400" b="1" i="0" u="none" strike="noStrike" dirty="0">
                          <a:solidFill>
                            <a:srgbClr val="000000"/>
                          </a:solidFill>
                          <a:latin typeface="メイリオ" pitchFamily="50" charset="-128"/>
                          <a:ea typeface="メイリオ" pitchFamily="50" charset="-128"/>
                          <a:cs typeface="メイリオ" pitchFamily="50" charset="-128"/>
                        </a:rPr>
                        <a:t>料金</a:t>
                      </a:r>
                      <a:endParaRPr lang="en-US" altLang="ja-JP" sz="1400" b="1" i="0" u="none" strike="noStrike" dirty="0">
                        <a:solidFill>
                          <a:srgbClr val="000000"/>
                        </a:solidFill>
                        <a:latin typeface="メイリオ" pitchFamily="50" charset="-128"/>
                        <a:ea typeface="メイリオ" pitchFamily="50" charset="-128"/>
                        <a:cs typeface="メイリオ" pitchFamily="50" charset="-128"/>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10001"/>
                  </a:ext>
                </a:extLst>
              </a:tr>
              <a:tr h="394242">
                <a:tc>
                  <a:txBody>
                    <a:bodyPr/>
                    <a:lstStyle/>
                    <a:p>
                      <a:pPr algn="l" fontAlgn="ctr"/>
                      <a:r>
                        <a:rPr lang="en-US" altLang="ja-JP" sz="1400" b="0" i="0" u="none" strike="noStrike" dirty="0">
                          <a:solidFill>
                            <a:srgbClr val="000000"/>
                          </a:solidFill>
                          <a:latin typeface="メイリオ" pitchFamily="50" charset="-128"/>
                          <a:ea typeface="メイリオ" pitchFamily="50" charset="-128"/>
                          <a:cs typeface="メイリオ" pitchFamily="50" charset="-128"/>
                        </a:rPr>
                        <a:t>5,000</a:t>
                      </a:r>
                      <a:r>
                        <a:rPr lang="ja-JP" altLang="en-US" sz="1400" b="0" i="0" u="none" strike="noStrike" dirty="0">
                          <a:solidFill>
                            <a:srgbClr val="000000"/>
                          </a:solidFill>
                          <a:latin typeface="メイリオ" pitchFamily="50" charset="-128"/>
                          <a:ea typeface="メイリオ" pitchFamily="50" charset="-128"/>
                          <a:cs typeface="メイリオ" pitchFamily="50" charset="-128"/>
                        </a:rPr>
                        <a:t>万円未満</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latin typeface="メイリオ" pitchFamily="50" charset="-128"/>
                          <a:ea typeface="メイリオ" pitchFamily="50" charset="-128"/>
                          <a:cs typeface="メイリオ" pitchFamily="50" charset="-128"/>
                        </a:rPr>
                        <a:t>300,000</a:t>
                      </a:r>
                      <a:r>
                        <a:rPr lang="ja-JP" altLang="en-US" sz="1400" b="0" i="0" u="none" strike="noStrike" dirty="0">
                          <a:solidFill>
                            <a:srgbClr val="000000"/>
                          </a:solidFill>
                          <a:latin typeface="メイリオ" pitchFamily="50" charset="-128"/>
                          <a:ea typeface="メイリオ" pitchFamily="50" charset="-128"/>
                          <a:cs typeface="メイリオ" pitchFamily="50" charset="-128"/>
                        </a:rPr>
                        <a:t>円</a:t>
                      </a:r>
                      <a:endParaRPr lang="en-US" altLang="ja-JP" sz="1400" b="0" i="0" u="none" strike="noStrike" dirty="0">
                        <a:solidFill>
                          <a:srgbClr val="000000"/>
                        </a:solidFill>
                        <a:latin typeface="メイリオ" pitchFamily="50" charset="-128"/>
                        <a:ea typeface="メイリオ" pitchFamily="50" charset="-128"/>
                        <a:cs typeface="メイリオ" pitchFamily="50" charset="-128"/>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94242">
                <a:tc>
                  <a:txBody>
                    <a:bodyPr/>
                    <a:lstStyle/>
                    <a:p>
                      <a:pPr algn="l" fontAlgn="ctr"/>
                      <a:r>
                        <a:rPr lang="en-US" altLang="ja-JP" sz="1400" b="0" i="0" u="none" strike="noStrike" dirty="0">
                          <a:solidFill>
                            <a:srgbClr val="000000"/>
                          </a:solidFill>
                          <a:latin typeface="メイリオ" pitchFamily="50" charset="-128"/>
                          <a:ea typeface="メイリオ" pitchFamily="50" charset="-128"/>
                          <a:cs typeface="メイリオ" pitchFamily="50" charset="-128"/>
                        </a:rPr>
                        <a:t>5,000</a:t>
                      </a:r>
                      <a:r>
                        <a:rPr lang="ja-JP" altLang="en-US" sz="1400" b="0" i="0" u="none" strike="noStrike" dirty="0">
                          <a:solidFill>
                            <a:srgbClr val="000000"/>
                          </a:solidFill>
                          <a:latin typeface="メイリオ" pitchFamily="50" charset="-128"/>
                          <a:ea typeface="メイリオ" pitchFamily="50" charset="-128"/>
                          <a:cs typeface="メイリオ" pitchFamily="50" charset="-128"/>
                        </a:rPr>
                        <a:t>万円　～　</a:t>
                      </a:r>
                      <a:r>
                        <a:rPr lang="en-US" altLang="ja-JP" sz="1400" b="0" i="0" u="none" strike="noStrike" dirty="0">
                          <a:solidFill>
                            <a:srgbClr val="000000"/>
                          </a:solidFill>
                          <a:latin typeface="メイリオ" pitchFamily="50" charset="-128"/>
                          <a:ea typeface="メイリオ" pitchFamily="50" charset="-128"/>
                          <a:cs typeface="メイリオ" pitchFamily="50" charset="-128"/>
                        </a:rPr>
                        <a:t>7,000</a:t>
                      </a:r>
                      <a:r>
                        <a:rPr lang="ja-JP" altLang="en-US" sz="1400" b="0" i="0" u="none" strike="noStrike" dirty="0">
                          <a:solidFill>
                            <a:srgbClr val="000000"/>
                          </a:solidFill>
                          <a:latin typeface="メイリオ" pitchFamily="50" charset="-128"/>
                          <a:ea typeface="メイリオ" pitchFamily="50" charset="-128"/>
                          <a:cs typeface="メイリオ" pitchFamily="50" charset="-128"/>
                        </a:rPr>
                        <a:t>万円未満</a:t>
                      </a:r>
                      <a:endParaRPr lang="zh-TW" altLang="en-US" sz="1400" b="0" i="0" u="none" strike="noStrike" dirty="0">
                        <a:solidFill>
                          <a:srgbClr val="000000"/>
                        </a:solidFill>
                        <a:latin typeface="メイリオ" pitchFamily="50" charset="-128"/>
                        <a:ea typeface="メイリオ" pitchFamily="50" charset="-128"/>
                        <a:cs typeface="メイリオ" pitchFamily="50" charset="-128"/>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latin typeface="メイリオ" pitchFamily="50" charset="-128"/>
                          <a:ea typeface="メイリオ" pitchFamily="50" charset="-128"/>
                          <a:cs typeface="メイリオ" pitchFamily="50" charset="-128"/>
                        </a:rPr>
                        <a:t>400,000</a:t>
                      </a:r>
                      <a:r>
                        <a:rPr lang="ja-JP" altLang="en-US" sz="1400" b="0" i="0" u="none" strike="noStrike" dirty="0">
                          <a:solidFill>
                            <a:srgbClr val="000000"/>
                          </a:solidFill>
                          <a:latin typeface="メイリオ" pitchFamily="50" charset="-128"/>
                          <a:ea typeface="メイリオ" pitchFamily="50" charset="-128"/>
                          <a:cs typeface="メイリオ" pitchFamily="50" charset="-128"/>
                        </a:rPr>
                        <a:t>円</a:t>
                      </a:r>
                      <a:endParaRPr lang="en-US" altLang="ja-JP" sz="1400" b="0" i="0" u="none" strike="noStrike" dirty="0">
                        <a:solidFill>
                          <a:srgbClr val="000000"/>
                        </a:solidFill>
                        <a:latin typeface="メイリオ" pitchFamily="50" charset="-128"/>
                        <a:ea typeface="メイリオ" pitchFamily="50" charset="-128"/>
                        <a:cs typeface="メイリオ" pitchFamily="50" charset="-128"/>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94242">
                <a:tc>
                  <a:txBody>
                    <a:bodyPr/>
                    <a:lstStyle/>
                    <a:p>
                      <a:pPr algn="l" fontAlgn="ctr"/>
                      <a:r>
                        <a:rPr lang="en-US" altLang="zh-TW" sz="1400" b="0" i="0" u="none" strike="noStrike" dirty="0">
                          <a:solidFill>
                            <a:srgbClr val="000000"/>
                          </a:solidFill>
                          <a:latin typeface="メイリオ" pitchFamily="50" charset="-128"/>
                          <a:ea typeface="メイリオ" pitchFamily="50" charset="-128"/>
                          <a:cs typeface="メイリオ" pitchFamily="50" charset="-128"/>
                        </a:rPr>
                        <a:t>7,000</a:t>
                      </a:r>
                      <a:r>
                        <a:rPr lang="zh-TW" altLang="en-US" sz="1400" b="0" i="0" u="none" strike="noStrike" dirty="0">
                          <a:solidFill>
                            <a:srgbClr val="000000"/>
                          </a:solidFill>
                          <a:latin typeface="メイリオ" pitchFamily="50" charset="-128"/>
                          <a:ea typeface="メイリオ" pitchFamily="50" charset="-128"/>
                          <a:cs typeface="メイリオ" pitchFamily="50" charset="-128"/>
                        </a:rPr>
                        <a:t>万円　～　</a:t>
                      </a:r>
                      <a:r>
                        <a:rPr lang="en-US" altLang="zh-TW" sz="1400" b="0" i="0" u="none" strike="noStrike" dirty="0">
                          <a:solidFill>
                            <a:srgbClr val="000000"/>
                          </a:solidFill>
                          <a:latin typeface="メイリオ" pitchFamily="50" charset="-128"/>
                          <a:ea typeface="メイリオ" pitchFamily="50" charset="-128"/>
                          <a:cs typeface="メイリオ" pitchFamily="50" charset="-128"/>
                        </a:rPr>
                        <a:t>1</a:t>
                      </a:r>
                      <a:r>
                        <a:rPr lang="zh-TW" altLang="en-US" sz="1400" b="0" i="0" u="none" strike="noStrike" dirty="0">
                          <a:solidFill>
                            <a:srgbClr val="000000"/>
                          </a:solidFill>
                          <a:latin typeface="メイリオ" pitchFamily="50" charset="-128"/>
                          <a:ea typeface="メイリオ" pitchFamily="50" charset="-128"/>
                          <a:cs typeface="メイリオ" pitchFamily="50" charset="-128"/>
                        </a:rPr>
                        <a:t>億円未満</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latin typeface="メイリオ" pitchFamily="50" charset="-128"/>
                          <a:ea typeface="メイリオ" pitchFamily="50" charset="-128"/>
                          <a:cs typeface="メイリオ" pitchFamily="50" charset="-128"/>
                        </a:rPr>
                        <a:t>500,000</a:t>
                      </a:r>
                      <a:r>
                        <a:rPr lang="ja-JP" altLang="en-US" sz="1400" b="0" i="0" u="none" strike="noStrike" dirty="0">
                          <a:solidFill>
                            <a:srgbClr val="000000"/>
                          </a:solidFill>
                          <a:latin typeface="メイリオ" pitchFamily="50" charset="-128"/>
                          <a:ea typeface="メイリオ" pitchFamily="50" charset="-128"/>
                          <a:cs typeface="メイリオ" pitchFamily="50" charset="-128"/>
                        </a:rPr>
                        <a:t>円</a:t>
                      </a:r>
                      <a:endParaRPr lang="en-US" altLang="ja-JP" sz="1400" b="0" i="0" u="none" strike="noStrike" dirty="0">
                        <a:solidFill>
                          <a:srgbClr val="000000"/>
                        </a:solidFill>
                        <a:latin typeface="メイリオ" pitchFamily="50" charset="-128"/>
                        <a:ea typeface="メイリオ" pitchFamily="50" charset="-128"/>
                        <a:cs typeface="メイリオ" pitchFamily="50" charset="-128"/>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94242">
                <a:tc>
                  <a:txBody>
                    <a:bodyPr/>
                    <a:lstStyle/>
                    <a:p>
                      <a:pPr algn="l" fontAlgn="ctr"/>
                      <a:r>
                        <a:rPr lang="en-US" altLang="zh-TW" sz="1400" b="0" i="0" u="none" strike="noStrike" dirty="0">
                          <a:solidFill>
                            <a:srgbClr val="000000"/>
                          </a:solidFill>
                          <a:latin typeface="メイリオ" pitchFamily="50" charset="-128"/>
                          <a:ea typeface="メイリオ" pitchFamily="50" charset="-128"/>
                          <a:cs typeface="メイリオ" pitchFamily="50" charset="-128"/>
                        </a:rPr>
                        <a:t>1</a:t>
                      </a:r>
                      <a:r>
                        <a:rPr lang="zh-TW" altLang="en-US" sz="1400" b="0" i="0" u="none" strike="noStrike" dirty="0">
                          <a:solidFill>
                            <a:srgbClr val="000000"/>
                          </a:solidFill>
                          <a:latin typeface="メイリオ" pitchFamily="50" charset="-128"/>
                          <a:ea typeface="メイリオ" pitchFamily="50" charset="-128"/>
                          <a:cs typeface="メイリオ" pitchFamily="50" charset="-128"/>
                        </a:rPr>
                        <a:t>億円　～　</a:t>
                      </a:r>
                      <a:r>
                        <a:rPr lang="en-US" altLang="zh-TW" sz="1400" b="0" i="0" u="none" strike="noStrike" dirty="0">
                          <a:solidFill>
                            <a:srgbClr val="000000"/>
                          </a:solidFill>
                          <a:latin typeface="メイリオ" pitchFamily="50" charset="-128"/>
                          <a:ea typeface="メイリオ" pitchFamily="50" charset="-128"/>
                          <a:cs typeface="メイリオ" pitchFamily="50" charset="-128"/>
                        </a:rPr>
                        <a:t>1</a:t>
                      </a:r>
                      <a:r>
                        <a:rPr lang="zh-TW" altLang="en-US" sz="1400" b="0" i="0" u="none" strike="noStrike" dirty="0">
                          <a:solidFill>
                            <a:srgbClr val="000000"/>
                          </a:solidFill>
                          <a:latin typeface="メイリオ" pitchFamily="50" charset="-128"/>
                          <a:ea typeface="メイリオ" pitchFamily="50" charset="-128"/>
                          <a:cs typeface="メイリオ" pitchFamily="50" charset="-128"/>
                        </a:rPr>
                        <a:t>億</a:t>
                      </a:r>
                      <a:r>
                        <a:rPr lang="en-US" altLang="zh-TW" sz="1400" b="0" i="0" u="none" strike="noStrike" dirty="0">
                          <a:solidFill>
                            <a:srgbClr val="000000"/>
                          </a:solidFill>
                          <a:latin typeface="メイリオ" pitchFamily="50" charset="-128"/>
                          <a:ea typeface="メイリオ" pitchFamily="50" charset="-128"/>
                          <a:cs typeface="メイリオ" pitchFamily="50" charset="-128"/>
                        </a:rPr>
                        <a:t>5000</a:t>
                      </a:r>
                      <a:r>
                        <a:rPr lang="zh-TW" altLang="en-US" sz="1400" b="0" i="0" u="none" strike="noStrike" dirty="0">
                          <a:solidFill>
                            <a:srgbClr val="000000"/>
                          </a:solidFill>
                          <a:latin typeface="メイリオ" pitchFamily="50" charset="-128"/>
                          <a:ea typeface="メイリオ" pitchFamily="50" charset="-128"/>
                          <a:cs typeface="メイリオ" pitchFamily="50" charset="-128"/>
                        </a:rPr>
                        <a:t>万円未満</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latin typeface="メイリオ" pitchFamily="50" charset="-128"/>
                          <a:ea typeface="メイリオ" pitchFamily="50" charset="-128"/>
                          <a:cs typeface="メイリオ" pitchFamily="50" charset="-128"/>
                        </a:rPr>
                        <a:t>650,000</a:t>
                      </a:r>
                      <a:r>
                        <a:rPr lang="ja-JP" altLang="en-US" sz="1400" b="0" i="0" u="none" strike="noStrike" dirty="0">
                          <a:solidFill>
                            <a:srgbClr val="000000"/>
                          </a:solidFill>
                          <a:latin typeface="メイリオ" pitchFamily="50" charset="-128"/>
                          <a:ea typeface="メイリオ" pitchFamily="50" charset="-128"/>
                          <a:cs typeface="メイリオ" pitchFamily="50" charset="-128"/>
                        </a:rPr>
                        <a:t>円</a:t>
                      </a:r>
                      <a:endParaRPr lang="en-US" altLang="ja-JP" sz="1400" b="0" i="0" u="none" strike="noStrike" dirty="0">
                        <a:solidFill>
                          <a:srgbClr val="000000"/>
                        </a:solidFill>
                        <a:latin typeface="メイリオ" pitchFamily="50" charset="-128"/>
                        <a:ea typeface="メイリオ" pitchFamily="50" charset="-128"/>
                        <a:cs typeface="メイリオ" pitchFamily="50" charset="-128"/>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94242">
                <a:tc>
                  <a:txBody>
                    <a:bodyPr/>
                    <a:lstStyle/>
                    <a:p>
                      <a:pPr algn="l" fontAlgn="ctr"/>
                      <a:r>
                        <a:rPr lang="en-US" altLang="zh-TW" sz="1400" b="0" i="0" u="none" strike="noStrike" dirty="0">
                          <a:solidFill>
                            <a:srgbClr val="000000"/>
                          </a:solidFill>
                          <a:latin typeface="メイリオ" pitchFamily="50" charset="-128"/>
                          <a:ea typeface="メイリオ" pitchFamily="50" charset="-128"/>
                          <a:cs typeface="メイリオ" pitchFamily="50" charset="-128"/>
                        </a:rPr>
                        <a:t>1</a:t>
                      </a:r>
                      <a:r>
                        <a:rPr lang="zh-TW" altLang="en-US" sz="1400" b="0" i="0" u="none" strike="noStrike" dirty="0">
                          <a:solidFill>
                            <a:srgbClr val="000000"/>
                          </a:solidFill>
                          <a:latin typeface="メイリオ" pitchFamily="50" charset="-128"/>
                          <a:ea typeface="メイリオ" pitchFamily="50" charset="-128"/>
                          <a:cs typeface="メイリオ" pitchFamily="50" charset="-128"/>
                        </a:rPr>
                        <a:t>億</a:t>
                      </a:r>
                      <a:r>
                        <a:rPr lang="en-US" altLang="zh-TW" sz="1400" b="0" i="0" u="none" strike="noStrike" dirty="0">
                          <a:solidFill>
                            <a:srgbClr val="000000"/>
                          </a:solidFill>
                          <a:latin typeface="メイリオ" pitchFamily="50" charset="-128"/>
                          <a:ea typeface="メイリオ" pitchFamily="50" charset="-128"/>
                          <a:cs typeface="メイリオ" pitchFamily="50" charset="-128"/>
                        </a:rPr>
                        <a:t>5000</a:t>
                      </a:r>
                      <a:r>
                        <a:rPr lang="zh-TW" altLang="en-US" sz="1400" b="0" i="0" u="none" strike="noStrike" dirty="0">
                          <a:solidFill>
                            <a:srgbClr val="000000"/>
                          </a:solidFill>
                          <a:latin typeface="メイリオ" pitchFamily="50" charset="-128"/>
                          <a:ea typeface="メイリオ" pitchFamily="50" charset="-128"/>
                          <a:cs typeface="メイリオ" pitchFamily="50" charset="-128"/>
                        </a:rPr>
                        <a:t>万円　～　</a:t>
                      </a:r>
                      <a:r>
                        <a:rPr lang="en-US" altLang="zh-TW" sz="1400" b="0" i="0" u="none" strike="noStrike" dirty="0">
                          <a:solidFill>
                            <a:srgbClr val="000000"/>
                          </a:solidFill>
                          <a:latin typeface="メイリオ" pitchFamily="50" charset="-128"/>
                          <a:ea typeface="メイリオ" pitchFamily="50" charset="-128"/>
                          <a:cs typeface="メイリオ" pitchFamily="50" charset="-128"/>
                        </a:rPr>
                        <a:t>2</a:t>
                      </a:r>
                      <a:r>
                        <a:rPr lang="zh-TW" altLang="en-US" sz="1400" b="0" i="0" u="none" strike="noStrike" dirty="0">
                          <a:solidFill>
                            <a:srgbClr val="000000"/>
                          </a:solidFill>
                          <a:latin typeface="メイリオ" pitchFamily="50" charset="-128"/>
                          <a:ea typeface="メイリオ" pitchFamily="50" charset="-128"/>
                          <a:cs typeface="メイリオ" pitchFamily="50" charset="-128"/>
                        </a:rPr>
                        <a:t>億円未満</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latin typeface="メイリオ" pitchFamily="50" charset="-128"/>
                          <a:ea typeface="メイリオ" pitchFamily="50" charset="-128"/>
                          <a:cs typeface="メイリオ" pitchFamily="50" charset="-128"/>
                        </a:rPr>
                        <a:t>800,000</a:t>
                      </a:r>
                      <a:r>
                        <a:rPr lang="ja-JP" altLang="en-US" sz="1400" b="0" i="0" u="none" strike="noStrike" dirty="0">
                          <a:solidFill>
                            <a:srgbClr val="000000"/>
                          </a:solidFill>
                          <a:latin typeface="メイリオ" pitchFamily="50" charset="-128"/>
                          <a:ea typeface="メイリオ" pitchFamily="50" charset="-128"/>
                          <a:cs typeface="メイリオ" pitchFamily="50" charset="-128"/>
                        </a:rPr>
                        <a:t>円</a:t>
                      </a:r>
                      <a:endParaRPr lang="en-US" altLang="ja-JP" sz="1400" b="0" i="0" u="none" strike="noStrike" dirty="0">
                        <a:solidFill>
                          <a:srgbClr val="000000"/>
                        </a:solidFill>
                        <a:latin typeface="メイリオ" pitchFamily="50" charset="-128"/>
                        <a:ea typeface="メイリオ" pitchFamily="50" charset="-128"/>
                        <a:cs typeface="メイリオ" pitchFamily="50" charset="-128"/>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94242">
                <a:tc>
                  <a:txBody>
                    <a:bodyPr/>
                    <a:lstStyle/>
                    <a:p>
                      <a:pPr algn="l" fontAlgn="ctr"/>
                      <a:r>
                        <a:rPr lang="en-US" altLang="zh-TW" sz="1400" b="0" i="0" u="none" strike="noStrike" dirty="0">
                          <a:solidFill>
                            <a:srgbClr val="000000"/>
                          </a:solidFill>
                          <a:latin typeface="メイリオ" pitchFamily="50" charset="-128"/>
                          <a:ea typeface="メイリオ" pitchFamily="50" charset="-128"/>
                          <a:cs typeface="メイリオ" pitchFamily="50" charset="-128"/>
                        </a:rPr>
                        <a:t>2</a:t>
                      </a:r>
                      <a:r>
                        <a:rPr lang="zh-TW" altLang="en-US" sz="1400" b="0" i="0" u="none" strike="noStrike" dirty="0">
                          <a:solidFill>
                            <a:srgbClr val="000000"/>
                          </a:solidFill>
                          <a:latin typeface="メイリオ" pitchFamily="50" charset="-128"/>
                          <a:ea typeface="メイリオ" pitchFamily="50" charset="-128"/>
                          <a:cs typeface="メイリオ" pitchFamily="50" charset="-128"/>
                        </a:rPr>
                        <a:t>億円　～　</a:t>
                      </a:r>
                      <a:r>
                        <a:rPr lang="en-US" altLang="zh-TW" sz="1400" b="0" i="0" u="none" strike="noStrike" dirty="0">
                          <a:solidFill>
                            <a:srgbClr val="000000"/>
                          </a:solidFill>
                          <a:latin typeface="メイリオ" pitchFamily="50" charset="-128"/>
                          <a:ea typeface="メイリオ" pitchFamily="50" charset="-128"/>
                          <a:cs typeface="メイリオ" pitchFamily="50" charset="-128"/>
                        </a:rPr>
                        <a:t>2</a:t>
                      </a:r>
                      <a:r>
                        <a:rPr lang="zh-TW" altLang="en-US" sz="1400" b="0" i="0" u="none" strike="noStrike" dirty="0">
                          <a:solidFill>
                            <a:srgbClr val="000000"/>
                          </a:solidFill>
                          <a:latin typeface="メイリオ" pitchFamily="50" charset="-128"/>
                          <a:ea typeface="メイリオ" pitchFamily="50" charset="-128"/>
                          <a:cs typeface="メイリオ" pitchFamily="50" charset="-128"/>
                        </a:rPr>
                        <a:t>億</a:t>
                      </a:r>
                      <a:r>
                        <a:rPr lang="en-US" altLang="zh-TW" sz="1400" b="0" i="0" u="none" strike="noStrike" dirty="0">
                          <a:solidFill>
                            <a:srgbClr val="000000"/>
                          </a:solidFill>
                          <a:latin typeface="メイリオ" pitchFamily="50" charset="-128"/>
                          <a:ea typeface="メイリオ" pitchFamily="50" charset="-128"/>
                          <a:cs typeface="メイリオ" pitchFamily="50" charset="-128"/>
                        </a:rPr>
                        <a:t>5,000</a:t>
                      </a:r>
                      <a:r>
                        <a:rPr lang="zh-TW" altLang="en-US" sz="1400" b="0" i="0" u="none" strike="noStrike" dirty="0">
                          <a:solidFill>
                            <a:srgbClr val="000000"/>
                          </a:solidFill>
                          <a:latin typeface="メイリオ" pitchFamily="50" charset="-128"/>
                          <a:ea typeface="メイリオ" pitchFamily="50" charset="-128"/>
                          <a:cs typeface="メイリオ" pitchFamily="50" charset="-128"/>
                        </a:rPr>
                        <a:t>万円未満</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latin typeface="メイリオ" pitchFamily="50" charset="-128"/>
                          <a:ea typeface="メイリオ" pitchFamily="50" charset="-128"/>
                          <a:cs typeface="メイリオ" pitchFamily="50" charset="-128"/>
                        </a:rPr>
                        <a:t>950,000</a:t>
                      </a:r>
                      <a:r>
                        <a:rPr lang="ja-JP" altLang="en-US" sz="1400" b="0" i="0" u="none" strike="noStrike" dirty="0">
                          <a:solidFill>
                            <a:srgbClr val="000000"/>
                          </a:solidFill>
                          <a:latin typeface="メイリオ" pitchFamily="50" charset="-128"/>
                          <a:ea typeface="メイリオ" pitchFamily="50" charset="-128"/>
                          <a:cs typeface="メイリオ" pitchFamily="50" charset="-128"/>
                        </a:rPr>
                        <a:t>円</a:t>
                      </a:r>
                      <a:endParaRPr lang="en-US" altLang="ja-JP" sz="1400" b="0" i="0" u="none" strike="noStrike" dirty="0">
                        <a:solidFill>
                          <a:srgbClr val="000000"/>
                        </a:solidFill>
                        <a:latin typeface="メイリオ" pitchFamily="50" charset="-128"/>
                        <a:ea typeface="メイリオ" pitchFamily="50" charset="-128"/>
                        <a:cs typeface="メイリオ" pitchFamily="50" charset="-128"/>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94242">
                <a:tc>
                  <a:txBody>
                    <a:bodyPr/>
                    <a:lstStyle/>
                    <a:p>
                      <a:pPr algn="l" fontAlgn="ctr"/>
                      <a:r>
                        <a:rPr lang="en-US" altLang="zh-TW" sz="1400" b="0" i="0" u="none" strike="noStrike" dirty="0">
                          <a:solidFill>
                            <a:srgbClr val="000000"/>
                          </a:solidFill>
                          <a:latin typeface="メイリオ" pitchFamily="50" charset="-128"/>
                          <a:ea typeface="メイリオ" pitchFamily="50" charset="-128"/>
                          <a:cs typeface="メイリオ" pitchFamily="50" charset="-128"/>
                        </a:rPr>
                        <a:t>2</a:t>
                      </a:r>
                      <a:r>
                        <a:rPr lang="zh-TW" altLang="en-US" sz="1400" b="0" i="0" u="none" strike="noStrike" dirty="0">
                          <a:solidFill>
                            <a:srgbClr val="000000"/>
                          </a:solidFill>
                          <a:latin typeface="メイリオ" pitchFamily="50" charset="-128"/>
                          <a:ea typeface="メイリオ" pitchFamily="50" charset="-128"/>
                          <a:cs typeface="メイリオ" pitchFamily="50" charset="-128"/>
                        </a:rPr>
                        <a:t>億</a:t>
                      </a:r>
                      <a:r>
                        <a:rPr lang="en-US" altLang="zh-TW" sz="1400" b="0" i="0" u="none" strike="noStrike" dirty="0">
                          <a:solidFill>
                            <a:srgbClr val="000000"/>
                          </a:solidFill>
                          <a:latin typeface="メイリオ" pitchFamily="50" charset="-128"/>
                          <a:ea typeface="メイリオ" pitchFamily="50" charset="-128"/>
                          <a:cs typeface="メイリオ" pitchFamily="50" charset="-128"/>
                        </a:rPr>
                        <a:t>5,000</a:t>
                      </a:r>
                      <a:r>
                        <a:rPr lang="zh-TW" altLang="en-US" sz="1400" b="0" i="0" u="none" strike="noStrike" dirty="0">
                          <a:solidFill>
                            <a:srgbClr val="000000"/>
                          </a:solidFill>
                          <a:latin typeface="メイリオ" pitchFamily="50" charset="-128"/>
                          <a:ea typeface="メイリオ" pitchFamily="50" charset="-128"/>
                          <a:cs typeface="メイリオ" pitchFamily="50" charset="-128"/>
                        </a:rPr>
                        <a:t>万円　～　</a:t>
                      </a:r>
                      <a:r>
                        <a:rPr lang="en-US" altLang="zh-TW" sz="1400" b="0" i="0" u="none" strike="noStrike" dirty="0">
                          <a:solidFill>
                            <a:srgbClr val="000000"/>
                          </a:solidFill>
                          <a:latin typeface="メイリオ" pitchFamily="50" charset="-128"/>
                          <a:ea typeface="メイリオ" pitchFamily="50" charset="-128"/>
                          <a:cs typeface="メイリオ" pitchFamily="50" charset="-128"/>
                        </a:rPr>
                        <a:t>3</a:t>
                      </a:r>
                      <a:r>
                        <a:rPr lang="zh-TW" altLang="en-US" sz="1400" b="0" i="0" u="none" strike="noStrike" dirty="0">
                          <a:solidFill>
                            <a:srgbClr val="000000"/>
                          </a:solidFill>
                          <a:latin typeface="メイリオ" pitchFamily="50" charset="-128"/>
                          <a:ea typeface="メイリオ" pitchFamily="50" charset="-128"/>
                          <a:cs typeface="メイリオ" pitchFamily="50" charset="-128"/>
                        </a:rPr>
                        <a:t>億円未満</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latin typeface="メイリオ" pitchFamily="50" charset="-128"/>
                          <a:ea typeface="メイリオ" pitchFamily="50" charset="-128"/>
                          <a:cs typeface="メイリオ" pitchFamily="50" charset="-128"/>
                        </a:rPr>
                        <a:t>1,100,000</a:t>
                      </a:r>
                      <a:r>
                        <a:rPr lang="ja-JP" altLang="en-US" sz="1400" b="0" i="0" u="none" strike="noStrike" dirty="0">
                          <a:solidFill>
                            <a:srgbClr val="000000"/>
                          </a:solidFill>
                          <a:latin typeface="メイリオ" pitchFamily="50" charset="-128"/>
                          <a:ea typeface="メイリオ" pitchFamily="50" charset="-128"/>
                          <a:cs typeface="メイリオ" pitchFamily="50" charset="-128"/>
                        </a:rPr>
                        <a:t>円</a:t>
                      </a:r>
                      <a:endParaRPr lang="en-US" altLang="ja-JP" sz="1400" b="0" i="0" u="none" strike="noStrike" dirty="0">
                        <a:solidFill>
                          <a:srgbClr val="000000"/>
                        </a:solidFill>
                        <a:latin typeface="メイリオ" pitchFamily="50" charset="-128"/>
                        <a:ea typeface="メイリオ" pitchFamily="50" charset="-128"/>
                        <a:cs typeface="メイリオ" pitchFamily="50" charset="-128"/>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94242">
                <a:tc>
                  <a:txBody>
                    <a:bodyPr/>
                    <a:lstStyle/>
                    <a:p>
                      <a:pPr algn="l" fontAlgn="ctr"/>
                      <a:r>
                        <a:rPr lang="en-US" altLang="zh-TW" sz="1400" b="0" i="0" u="none" strike="noStrike" dirty="0">
                          <a:solidFill>
                            <a:srgbClr val="000000"/>
                          </a:solidFill>
                          <a:latin typeface="メイリオ" pitchFamily="50" charset="-128"/>
                          <a:ea typeface="メイリオ" pitchFamily="50" charset="-128"/>
                          <a:cs typeface="メイリオ" pitchFamily="50" charset="-128"/>
                        </a:rPr>
                        <a:t>3</a:t>
                      </a:r>
                      <a:r>
                        <a:rPr lang="zh-TW" altLang="en-US" sz="1400" b="0" i="0" u="none" strike="noStrike" dirty="0">
                          <a:solidFill>
                            <a:srgbClr val="000000"/>
                          </a:solidFill>
                          <a:latin typeface="メイリオ" pitchFamily="50" charset="-128"/>
                          <a:ea typeface="メイリオ" pitchFamily="50" charset="-128"/>
                          <a:cs typeface="メイリオ" pitchFamily="50" charset="-128"/>
                        </a:rPr>
                        <a:t>億円　～　</a:t>
                      </a:r>
                      <a:r>
                        <a:rPr lang="en-US" altLang="zh-TW" sz="1400" b="0" i="0" u="none" strike="noStrike" dirty="0">
                          <a:solidFill>
                            <a:srgbClr val="000000"/>
                          </a:solidFill>
                          <a:latin typeface="メイリオ" pitchFamily="50" charset="-128"/>
                          <a:ea typeface="メイリオ" pitchFamily="50" charset="-128"/>
                          <a:cs typeface="メイリオ" pitchFamily="50" charset="-128"/>
                        </a:rPr>
                        <a:t>4</a:t>
                      </a:r>
                      <a:r>
                        <a:rPr lang="zh-TW" altLang="en-US" sz="1400" b="0" i="0" u="none" strike="noStrike" dirty="0">
                          <a:solidFill>
                            <a:srgbClr val="000000"/>
                          </a:solidFill>
                          <a:latin typeface="メイリオ" pitchFamily="50" charset="-128"/>
                          <a:ea typeface="メイリオ" pitchFamily="50" charset="-128"/>
                          <a:cs typeface="メイリオ" pitchFamily="50" charset="-128"/>
                        </a:rPr>
                        <a:t>億円未満</a:t>
                      </a:r>
                      <a:endParaRPr lang="ja-JP" altLang="en-US" sz="1400" b="0" i="0" u="none" strike="noStrike" dirty="0">
                        <a:solidFill>
                          <a:srgbClr val="000000"/>
                        </a:solidFill>
                        <a:latin typeface="メイリオ" pitchFamily="50" charset="-128"/>
                        <a:ea typeface="メイリオ" pitchFamily="50" charset="-128"/>
                        <a:cs typeface="メイリオ" pitchFamily="50" charset="-128"/>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latin typeface="メイリオ" pitchFamily="50" charset="-128"/>
                          <a:ea typeface="メイリオ" pitchFamily="50" charset="-128"/>
                          <a:cs typeface="メイリオ" pitchFamily="50" charset="-128"/>
                        </a:rPr>
                        <a:t>1,350,000</a:t>
                      </a:r>
                      <a:r>
                        <a:rPr lang="ja-JP" altLang="en-US" sz="1400" b="0" i="0" u="none" strike="noStrike" dirty="0">
                          <a:solidFill>
                            <a:srgbClr val="000000"/>
                          </a:solidFill>
                          <a:latin typeface="メイリオ" pitchFamily="50" charset="-128"/>
                          <a:ea typeface="メイリオ" pitchFamily="50" charset="-128"/>
                          <a:cs typeface="メイリオ" pitchFamily="50" charset="-128"/>
                        </a:rPr>
                        <a:t>円</a:t>
                      </a:r>
                      <a:endParaRPr lang="en-US" altLang="ja-JP" sz="1400" b="0" i="0" u="none" strike="noStrike" dirty="0">
                        <a:solidFill>
                          <a:srgbClr val="000000"/>
                        </a:solidFill>
                        <a:latin typeface="メイリオ" pitchFamily="50" charset="-128"/>
                        <a:ea typeface="メイリオ" pitchFamily="50" charset="-128"/>
                        <a:cs typeface="メイリオ" pitchFamily="50" charset="-128"/>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94242">
                <a:tc>
                  <a:txBody>
                    <a:bodyPr/>
                    <a:lstStyle/>
                    <a:p>
                      <a:pPr algn="l" fontAlgn="ctr"/>
                      <a:r>
                        <a:rPr lang="en-US" altLang="zh-TW" sz="1400" b="0" i="0" u="none" strike="noStrike" dirty="0">
                          <a:solidFill>
                            <a:srgbClr val="000000"/>
                          </a:solidFill>
                          <a:latin typeface="メイリオ" pitchFamily="50" charset="-128"/>
                          <a:ea typeface="メイリオ" pitchFamily="50" charset="-128"/>
                          <a:cs typeface="メイリオ" pitchFamily="50" charset="-128"/>
                        </a:rPr>
                        <a:t>4</a:t>
                      </a:r>
                      <a:r>
                        <a:rPr lang="zh-TW" altLang="en-US" sz="1400" b="0" i="0" u="none" strike="noStrike" dirty="0">
                          <a:solidFill>
                            <a:srgbClr val="000000"/>
                          </a:solidFill>
                          <a:latin typeface="メイリオ" pitchFamily="50" charset="-128"/>
                          <a:ea typeface="メイリオ" pitchFamily="50" charset="-128"/>
                          <a:cs typeface="メイリオ" pitchFamily="50" charset="-128"/>
                        </a:rPr>
                        <a:t>億円　～　</a:t>
                      </a:r>
                      <a:r>
                        <a:rPr lang="en-US" altLang="zh-TW" sz="1400" b="0" i="0" u="none" strike="noStrike" dirty="0">
                          <a:solidFill>
                            <a:srgbClr val="000000"/>
                          </a:solidFill>
                          <a:latin typeface="メイリオ" pitchFamily="50" charset="-128"/>
                          <a:ea typeface="メイリオ" pitchFamily="50" charset="-128"/>
                          <a:cs typeface="メイリオ" pitchFamily="50" charset="-128"/>
                        </a:rPr>
                        <a:t>5</a:t>
                      </a:r>
                      <a:r>
                        <a:rPr lang="zh-TW" altLang="en-US" sz="1400" b="0" i="0" u="none" strike="noStrike" dirty="0">
                          <a:solidFill>
                            <a:srgbClr val="000000"/>
                          </a:solidFill>
                          <a:latin typeface="メイリオ" pitchFamily="50" charset="-128"/>
                          <a:ea typeface="メイリオ" pitchFamily="50" charset="-128"/>
                          <a:cs typeface="メイリオ" pitchFamily="50" charset="-128"/>
                        </a:rPr>
                        <a:t>億円未満</a:t>
                      </a:r>
                      <a:endParaRPr lang="ja-JP" altLang="en-US" sz="1400" b="0" i="0" u="none" strike="noStrike" dirty="0">
                        <a:solidFill>
                          <a:srgbClr val="000000"/>
                        </a:solidFill>
                        <a:latin typeface="メイリオ" pitchFamily="50" charset="-128"/>
                        <a:ea typeface="メイリオ" pitchFamily="50" charset="-128"/>
                        <a:cs typeface="メイリオ" pitchFamily="50" charset="-128"/>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latin typeface="メイリオ" pitchFamily="50" charset="-128"/>
                          <a:ea typeface="メイリオ" pitchFamily="50" charset="-128"/>
                          <a:cs typeface="メイリオ" pitchFamily="50" charset="-128"/>
                        </a:rPr>
                        <a:t>1,600,000</a:t>
                      </a:r>
                      <a:r>
                        <a:rPr lang="ja-JP" altLang="en-US" sz="1400" b="0" i="0" u="none" strike="noStrike" dirty="0">
                          <a:solidFill>
                            <a:srgbClr val="000000"/>
                          </a:solidFill>
                          <a:latin typeface="メイリオ" pitchFamily="50" charset="-128"/>
                          <a:ea typeface="メイリオ" pitchFamily="50" charset="-128"/>
                          <a:cs typeface="メイリオ" pitchFamily="50" charset="-128"/>
                        </a:rPr>
                        <a:t>円</a:t>
                      </a:r>
                      <a:endParaRPr lang="en-US" altLang="ja-JP" sz="1400" b="0" i="0" u="none" strike="noStrike" dirty="0">
                        <a:solidFill>
                          <a:srgbClr val="000000"/>
                        </a:solidFill>
                        <a:latin typeface="メイリオ" pitchFamily="50" charset="-128"/>
                        <a:ea typeface="メイリオ" pitchFamily="50" charset="-128"/>
                        <a:cs typeface="メイリオ" pitchFamily="50" charset="-128"/>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94242">
                <a:tc>
                  <a:txBody>
                    <a:bodyPr/>
                    <a:lstStyle/>
                    <a:p>
                      <a:pPr algn="l" fontAlgn="ctr"/>
                      <a:r>
                        <a:rPr lang="en-US" altLang="ja-JP" sz="1400" b="0" i="0" u="none" strike="noStrike" dirty="0">
                          <a:solidFill>
                            <a:srgbClr val="000000"/>
                          </a:solidFill>
                          <a:latin typeface="メイリオ" pitchFamily="50" charset="-128"/>
                          <a:ea typeface="メイリオ" pitchFamily="50" charset="-128"/>
                          <a:cs typeface="メイリオ" pitchFamily="50" charset="-128"/>
                        </a:rPr>
                        <a:t>5</a:t>
                      </a:r>
                      <a:r>
                        <a:rPr lang="ja-JP" altLang="en-US" sz="1400" b="0" i="0" u="none" strike="noStrike" dirty="0">
                          <a:solidFill>
                            <a:srgbClr val="000000"/>
                          </a:solidFill>
                          <a:latin typeface="メイリオ" pitchFamily="50" charset="-128"/>
                          <a:ea typeface="メイリオ" pitchFamily="50" charset="-128"/>
                          <a:cs typeface="メイリオ" pitchFamily="50" charset="-128"/>
                        </a:rPr>
                        <a:t>億円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1043056"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latin typeface="メイリオ" pitchFamily="50" charset="-128"/>
                          <a:ea typeface="メイリオ" pitchFamily="50" charset="-128"/>
                          <a:cs typeface="メイリオ" pitchFamily="50" charset="-128"/>
                        </a:rPr>
                        <a:t>別途お見積もり</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13" name="テキスト ボックス 12"/>
          <p:cNvSpPr txBox="1"/>
          <p:nvPr/>
        </p:nvSpPr>
        <p:spPr>
          <a:xfrm>
            <a:off x="384347" y="7900645"/>
            <a:ext cx="3236784" cy="338554"/>
          </a:xfrm>
          <a:prstGeom prst="rect">
            <a:avLst/>
          </a:prstGeom>
          <a:noFill/>
        </p:spPr>
        <p:txBody>
          <a:bodyPr wrap="none" rtlCol="0">
            <a:spAutoFit/>
          </a:bodyPr>
          <a:lstStyle/>
          <a:p>
            <a:r>
              <a:rPr lang="ja-JP" altLang="en-US" sz="1600" b="1" dirty="0">
                <a:solidFill>
                  <a:srgbClr val="FF9900"/>
                </a:solidFill>
                <a:latin typeface="Meiryo UI" panose="020B0604030504040204" pitchFamily="50" charset="-128"/>
                <a:ea typeface="Meiryo UI" panose="020B0604030504040204" pitchFamily="50" charset="-128"/>
                <a:cs typeface="Meiryo UI" panose="020B0604030504040204" pitchFamily="50" charset="-128"/>
              </a:rPr>
              <a:t>まずは、現状を把握してみませんか？</a:t>
            </a:r>
            <a:endParaRPr kumimoji="1" lang="ja-JP" altLang="en-US" sz="1600" b="1" dirty="0">
              <a:solidFill>
                <a:srgbClr val="FF99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591858" y="9078214"/>
            <a:ext cx="6682283" cy="646331"/>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相談内容を基に、相続・財産をシュミレーションし</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提案書を作成します。</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相続対策サポートのご依頼となったときは、お支払頂いた分を充当いたします。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不動産の評価は、概算計算して作成します。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3738454477"/>
              </p:ext>
            </p:extLst>
          </p:nvPr>
        </p:nvGraphicFramePr>
        <p:xfrm>
          <a:off x="591858" y="8305015"/>
          <a:ext cx="6480000" cy="657646"/>
        </p:xfrm>
        <a:graphic>
          <a:graphicData uri="http://schemas.openxmlformats.org/drawingml/2006/table">
            <a:tbl>
              <a:tblPr/>
              <a:tblGrid>
                <a:gridCol w="3377528">
                  <a:extLst>
                    <a:ext uri="{9D8B030D-6E8A-4147-A177-3AD203B41FA5}">
                      <a16:colId xmlns:a16="http://schemas.microsoft.com/office/drawing/2014/main" val="20000"/>
                    </a:ext>
                  </a:extLst>
                </a:gridCol>
                <a:gridCol w="3102472">
                  <a:extLst>
                    <a:ext uri="{9D8B030D-6E8A-4147-A177-3AD203B41FA5}">
                      <a16:colId xmlns:a16="http://schemas.microsoft.com/office/drawing/2014/main" val="20001"/>
                    </a:ext>
                  </a:extLst>
                </a:gridCol>
              </a:tblGrid>
              <a:tr h="288020">
                <a:tc>
                  <a:txBody>
                    <a:bodyPr/>
                    <a:lstStyle/>
                    <a:p>
                      <a:pPr algn="ctr" fontAlgn="ctr"/>
                      <a:r>
                        <a:rPr lang="ja-JP" altLang="en-US" sz="1200" b="1" i="0" u="none" strike="noStrike" dirty="0">
                          <a:solidFill>
                            <a:srgbClr val="333333"/>
                          </a:solidFill>
                          <a:latin typeface="メイリオ" pitchFamily="50" charset="-128"/>
                          <a:ea typeface="メイリオ" pitchFamily="50" charset="-128"/>
                          <a:cs typeface="メイリオ" pitchFamily="50" charset="-128"/>
                        </a:rPr>
                        <a:t>サポートメニュー</a:t>
                      </a:r>
                      <a:r>
                        <a:rPr lang="ja-JP" altLang="en-US" sz="1200" b="0" i="0" u="none" strike="noStrike" dirty="0">
                          <a:solidFill>
                            <a:srgbClr val="333333"/>
                          </a:solidFill>
                          <a:latin typeface="メイリオ" pitchFamily="50" charset="-128"/>
                          <a:ea typeface="メイリオ" pitchFamily="50" charset="-128"/>
                          <a:cs typeface="メイリオ" pitchFamily="50" charset="-128"/>
                        </a:rPr>
                        <a:t>　</a:t>
                      </a:r>
                      <a:endParaRPr lang="ja-JP" altLang="en-US" sz="1200" b="1" i="0" u="none" strike="noStrike" dirty="0">
                        <a:solidFill>
                          <a:srgbClr val="333333"/>
                        </a:solidFill>
                        <a:latin typeface="メイリオ" pitchFamily="50" charset="-128"/>
                        <a:ea typeface="メイリオ" pitchFamily="50" charset="-128"/>
                        <a:cs typeface="メイリオ" pitchFamily="50" charset="-128"/>
                      </a:endParaRPr>
                    </a:p>
                  </a:txBody>
                  <a:tcPr marL="4529" marR="4529" marT="452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fontAlgn="ctr"/>
                      <a:r>
                        <a:rPr lang="ja-JP" altLang="en-US" sz="1200" b="1" i="0" u="none" strike="noStrike" dirty="0">
                          <a:solidFill>
                            <a:srgbClr val="333333"/>
                          </a:solidFill>
                          <a:latin typeface="メイリオ" pitchFamily="50" charset="-128"/>
                          <a:ea typeface="メイリオ" pitchFamily="50" charset="-128"/>
                          <a:cs typeface="メイリオ" pitchFamily="50" charset="-128"/>
                        </a:rPr>
                        <a:t>料金</a:t>
                      </a:r>
                    </a:p>
                  </a:txBody>
                  <a:tcPr marL="4529" marR="4529" marT="4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10000"/>
                  </a:ext>
                </a:extLst>
              </a:tr>
              <a:tr h="369626">
                <a:tc>
                  <a:txBody>
                    <a:bodyPr/>
                    <a:lstStyle/>
                    <a:p>
                      <a:pPr marL="0" marR="0" indent="0" algn="l" defTabSz="1043056"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333333"/>
                          </a:solidFill>
                          <a:latin typeface="メイリオ" pitchFamily="50" charset="-128"/>
                          <a:ea typeface="メイリオ" pitchFamily="50" charset="-128"/>
                          <a:cs typeface="メイリオ" pitchFamily="50" charset="-128"/>
                        </a:rPr>
                        <a:t>相続・財産シミュレーション</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1043056" rtl="0" eaLnBrk="1" fontAlgn="ctr" latinLnBrk="0" hangingPunct="1">
                        <a:lnSpc>
                          <a:spcPct val="100000"/>
                        </a:lnSpc>
                        <a:spcBef>
                          <a:spcPts val="0"/>
                        </a:spcBef>
                        <a:spcAft>
                          <a:spcPts val="0"/>
                        </a:spcAft>
                        <a:buClrTx/>
                        <a:buSzTx/>
                        <a:buFontTx/>
                        <a:buNone/>
                        <a:tabLst/>
                        <a:defRPr/>
                      </a:pPr>
                      <a:r>
                        <a:rPr lang="en-US" altLang="ja-JP" sz="1600" b="0" i="0" u="none" strike="noStrike" dirty="0">
                          <a:solidFill>
                            <a:srgbClr val="333333"/>
                          </a:solidFill>
                          <a:latin typeface="メイリオ" pitchFamily="50" charset="-128"/>
                          <a:ea typeface="メイリオ" pitchFamily="50" charset="-128"/>
                          <a:cs typeface="メイリオ" pitchFamily="50" charset="-128"/>
                        </a:rPr>
                        <a:t>50,000</a:t>
                      </a:r>
                      <a:r>
                        <a:rPr lang="ja-JP" altLang="en-US" sz="1600" b="0" i="0" u="none" strike="noStrike" dirty="0">
                          <a:solidFill>
                            <a:srgbClr val="333333"/>
                          </a:solidFill>
                          <a:latin typeface="メイリオ" pitchFamily="50" charset="-128"/>
                          <a:ea typeface="メイリオ" pitchFamily="50" charset="-128"/>
                          <a:cs typeface="メイリオ" pitchFamily="50" charset="-128"/>
                        </a:rPr>
                        <a:t>円～</a:t>
                      </a:r>
                      <a:endParaRPr lang="en-US" altLang="ja-JP" sz="1600" b="0" i="0" u="none" strike="noStrike" dirty="0">
                        <a:solidFill>
                          <a:srgbClr val="333333"/>
                        </a:solidFill>
                        <a:latin typeface="メイリオ" pitchFamily="50" charset="-128"/>
                        <a:ea typeface="メイリオ" pitchFamily="50" charset="-128"/>
                        <a:cs typeface="メイリオ" pitchFamily="50" charset="-128"/>
                      </a:endParaRPr>
                    </a:p>
                  </a:txBody>
                  <a:tcPr marL="4529" marR="4529" marT="4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8" name="正方形/長方形 17"/>
          <p:cNvSpPr/>
          <p:nvPr/>
        </p:nvSpPr>
        <p:spPr>
          <a:xfrm>
            <a:off x="384347" y="1623211"/>
            <a:ext cx="6924675" cy="42633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tIns="36000" bIns="36000" anchor="t"/>
          <a:lstStyle/>
          <a:p>
            <a:pPr>
              <a:defRPr/>
            </a:pPr>
            <a:r>
              <a:rPr lang="ja-JP" altLang="en-US" sz="1200" dirty="0">
                <a:solidFill>
                  <a:schemeClr val="tx1"/>
                </a:solidFill>
                <a:latin typeface="メイリオ" pitchFamily="50" charset="-128"/>
                <a:ea typeface="メイリオ" pitchFamily="50" charset="-128"/>
                <a:cs typeface="メイリオ" pitchFamily="50" charset="-128"/>
              </a:rPr>
              <a:t>相続に備えて準備をすべきことは沢山ありますが、ご家族関係や財産状況に応じて、必要な対策や手順は様々です。何をどうすれば最適であるか、専門家が一括でアドバイス、サポートします。</a:t>
            </a:r>
            <a:endParaRPr lang="en-US" altLang="ja-JP" sz="1200" dirty="0">
              <a:solidFill>
                <a:schemeClr val="tx1"/>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749270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r>
              <a:rPr lang="ja-JP" altLang="en-US" dirty="0"/>
              <a:t> </a:t>
            </a:r>
            <a:fld id="{D5405F42-E540-44BC-97F9-1CE76D51C924}" type="slidenum">
              <a:rPr lang="ja-JP" altLang="en-US" smtClean="0"/>
              <a:pPr/>
              <a:t>15</a:t>
            </a:fld>
            <a:endParaRPr lang="ja-JP" altLang="en-US" dirty="0"/>
          </a:p>
        </p:txBody>
      </p:sp>
      <p:sp>
        <p:nvSpPr>
          <p:cNvPr id="8" name="テキスト ボックス 7"/>
          <p:cNvSpPr txBox="1"/>
          <p:nvPr/>
        </p:nvSpPr>
        <p:spPr>
          <a:xfrm>
            <a:off x="1488604" y="5009863"/>
            <a:ext cx="3840175" cy="674711"/>
          </a:xfrm>
          <a:prstGeom prst="rect">
            <a:avLst/>
          </a:prstGeom>
          <a:noFill/>
        </p:spPr>
        <p:txBody>
          <a:bodyPr wrap="square" lIns="104306" tIns="52153" rIns="104306" bIns="52153" rtlCol="0">
            <a:spAutoFit/>
          </a:bodyPr>
          <a:lstStyle/>
          <a:p>
            <a:r>
              <a:rPr lang="ja-JP" altLang="en-US" sz="3700" dirty="0">
                <a:latin typeface="HGP明朝E" pitchFamily="18" charset="-128"/>
                <a:ea typeface="HGP明朝E" pitchFamily="18" charset="-128"/>
              </a:rPr>
              <a:t>ご依頼までの流れ</a:t>
            </a:r>
          </a:p>
        </p:txBody>
      </p:sp>
      <p:cxnSp>
        <p:nvCxnSpPr>
          <p:cNvPr id="6" name="直線コネクタ 5"/>
          <p:cNvCxnSpPr/>
          <p:nvPr/>
        </p:nvCxnSpPr>
        <p:spPr>
          <a:xfrm>
            <a:off x="1398867" y="3999351"/>
            <a:ext cx="0" cy="2694700"/>
          </a:xfrm>
          <a:prstGeom prst="line">
            <a:avLst/>
          </a:prstGeom>
          <a:ln w="19050">
            <a:solidFill>
              <a:srgbClr val="FFCC66"/>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1041602" y="6020374"/>
            <a:ext cx="5180338" cy="0"/>
          </a:xfrm>
          <a:prstGeom prst="line">
            <a:avLst/>
          </a:prstGeom>
          <a:ln w="19050">
            <a:solidFill>
              <a:srgbClr val="FFCC66"/>
            </a:solidFill>
          </a:ln>
        </p:spPr>
        <p:style>
          <a:lnRef idx="1">
            <a:schemeClr val="accent1"/>
          </a:lnRef>
          <a:fillRef idx="0">
            <a:schemeClr val="accent1"/>
          </a:fillRef>
          <a:effectRef idx="0">
            <a:schemeClr val="accent1"/>
          </a:effectRef>
          <a:fontRef idx="minor">
            <a:schemeClr val="tx1"/>
          </a:fontRef>
        </p:style>
      </p:cxnSp>
      <p:sp>
        <p:nvSpPr>
          <p:cNvPr id="2050" name="AutoShape 2" descr="驚きの価格であなたの会計・経理記帳代行をサポート！記帳代行月額費用1500円～"/>
          <p:cNvSpPr>
            <a:spLocks noChangeAspect="1" noChangeArrowheads="1"/>
          </p:cNvSpPr>
          <p:nvPr/>
        </p:nvSpPr>
        <p:spPr bwMode="auto">
          <a:xfrm>
            <a:off x="110006" y="-204304"/>
            <a:ext cx="215523" cy="431060"/>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p:cNvSpPr/>
          <p:nvPr/>
        </p:nvSpPr>
        <p:spPr>
          <a:xfrm>
            <a:off x="-251817" y="9739188"/>
            <a:ext cx="9289032" cy="954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818" name="AutoShape 2" descr="驚きの価格であなたの会計・経理記帳代行をサポート！記帳代行月額費用1500円～"/>
          <p:cNvSpPr>
            <a:spLocks noChangeAspect="1" noChangeArrowheads="1"/>
          </p:cNvSpPr>
          <p:nvPr/>
        </p:nvSpPr>
        <p:spPr bwMode="auto">
          <a:xfrm>
            <a:off x="110006" y="-204304"/>
            <a:ext cx="215523" cy="431060"/>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34820" name="AutoShape 4" descr="驚きの価格であなたの会計・経理記帳代行をサポート！記帳代行月額費用1500円～"/>
          <p:cNvSpPr>
            <a:spLocks noChangeAspect="1" noChangeArrowheads="1"/>
          </p:cNvSpPr>
          <p:nvPr/>
        </p:nvSpPr>
        <p:spPr bwMode="auto">
          <a:xfrm>
            <a:off x="110006" y="-204304"/>
            <a:ext cx="215523" cy="431060"/>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cxnSp>
        <p:nvCxnSpPr>
          <p:cNvPr id="19" name="直線コネクタ 18"/>
          <p:cNvCxnSpPr/>
          <p:nvPr/>
        </p:nvCxnSpPr>
        <p:spPr>
          <a:xfrm>
            <a:off x="466775" y="1809680"/>
            <a:ext cx="3024000" cy="0"/>
          </a:xfrm>
          <a:prstGeom prst="line">
            <a:avLst/>
          </a:prstGeom>
          <a:ln w="38100">
            <a:solidFill>
              <a:srgbClr val="FF5A33"/>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540271" y="1836976"/>
            <a:ext cx="2262158" cy="369332"/>
          </a:xfrm>
          <a:prstGeom prst="rect">
            <a:avLst/>
          </a:prstGeom>
          <a:noFill/>
        </p:spPr>
        <p:txBody>
          <a:bodyPr wrap="none" rtlCol="0">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専門家との無料相談</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正方形/長方形 20"/>
          <p:cNvSpPr/>
          <p:nvPr/>
        </p:nvSpPr>
        <p:spPr>
          <a:xfrm>
            <a:off x="564277" y="2143369"/>
            <a:ext cx="2533793" cy="646331"/>
          </a:xfrm>
          <a:prstGeom prst="rect">
            <a:avLst/>
          </a:prstGeom>
        </p:spPr>
        <p:txBody>
          <a:bodyPr wrap="square">
            <a:spAutoFit/>
          </a:bodyPr>
          <a:lstStyle/>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無料相談では、相続の専門家が</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親身にお客様の状況を</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お伺いさせていただきます。</a:t>
            </a:r>
          </a:p>
        </p:txBody>
      </p:sp>
      <p:grpSp>
        <p:nvGrpSpPr>
          <p:cNvPr id="3" name="グループ化 2"/>
          <p:cNvGrpSpPr>
            <a:grpSpLocks noChangeAspect="1"/>
          </p:cNvGrpSpPr>
          <p:nvPr/>
        </p:nvGrpSpPr>
        <p:grpSpPr>
          <a:xfrm>
            <a:off x="2916535" y="3054637"/>
            <a:ext cx="822960" cy="851902"/>
            <a:chOff x="3322687" y="3054638"/>
            <a:chExt cx="914400" cy="946558"/>
          </a:xfrm>
        </p:grpSpPr>
        <p:sp>
          <p:nvSpPr>
            <p:cNvPr id="22" name="円/楕円 21"/>
            <p:cNvSpPr/>
            <p:nvPr/>
          </p:nvSpPr>
          <p:spPr>
            <a:xfrm>
              <a:off x="3322687" y="3054638"/>
              <a:ext cx="914400" cy="914400"/>
            </a:xfrm>
            <a:prstGeom prst="ellipse">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3450656" y="3095582"/>
              <a:ext cx="657551" cy="369332"/>
            </a:xfrm>
            <a:prstGeom prst="rect">
              <a:avLst/>
            </a:prstGeom>
            <a:noFill/>
          </p:spPr>
          <p:txBody>
            <a:bodyPr wrap="none" rtlCol="0">
              <a:spAutoFit/>
            </a:bodyPr>
            <a:lstStyle/>
            <a:p>
              <a:pPr algn="ctr"/>
              <a:r>
                <a:rPr kumimoji="1" lang="en-US" altLang="ja-JP" dirty="0">
                  <a:solidFill>
                    <a:schemeClr val="bg1"/>
                  </a:solidFill>
                  <a:latin typeface="Century Gothic" panose="020B0502020202020204" pitchFamily="34" charset="0"/>
                </a:rPr>
                <a:t>STEP</a:t>
              </a:r>
              <a:endParaRPr kumimoji="1" lang="ja-JP" altLang="en-US" dirty="0">
                <a:solidFill>
                  <a:schemeClr val="bg1"/>
                </a:solidFill>
                <a:latin typeface="Century Gothic" panose="020B0502020202020204" pitchFamily="34" charset="0"/>
              </a:endParaRPr>
            </a:p>
          </p:txBody>
        </p:sp>
        <p:sp>
          <p:nvSpPr>
            <p:cNvPr id="24" name="テキスト ボックス 23"/>
            <p:cNvSpPr txBox="1"/>
            <p:nvPr/>
          </p:nvSpPr>
          <p:spPr>
            <a:xfrm>
              <a:off x="3524393" y="3351446"/>
              <a:ext cx="509756" cy="649750"/>
            </a:xfrm>
            <a:prstGeom prst="rect">
              <a:avLst/>
            </a:prstGeom>
            <a:noFill/>
          </p:spPr>
          <p:txBody>
            <a:bodyPr wrap="none" rtlCol="0">
              <a:spAutoFit/>
            </a:bodyPr>
            <a:lstStyle/>
            <a:p>
              <a:r>
                <a:rPr kumimoji="1" lang="en-US" altLang="ja-JP" sz="3200" dirty="0">
                  <a:solidFill>
                    <a:schemeClr val="bg1"/>
                  </a:solidFill>
                  <a:latin typeface="Arial Black" panose="020B0A04020102020204" pitchFamily="34" charset="0"/>
                  <a:ea typeface="07やさしさゴシック" pitchFamily="2" charset="-128"/>
                </a:rPr>
                <a:t>2</a:t>
              </a:r>
              <a:endParaRPr kumimoji="1" lang="ja-JP" altLang="en-US" sz="3200" dirty="0">
                <a:solidFill>
                  <a:schemeClr val="bg1"/>
                </a:solidFill>
                <a:latin typeface="Arial Black" panose="020B0A04020102020204" pitchFamily="34" charset="0"/>
                <a:ea typeface="07やさしさゴシック" pitchFamily="2" charset="-128"/>
              </a:endParaRPr>
            </a:p>
          </p:txBody>
        </p:sp>
      </p:grpSp>
      <p:cxnSp>
        <p:nvCxnSpPr>
          <p:cNvPr id="25" name="直線コネクタ 24"/>
          <p:cNvCxnSpPr/>
          <p:nvPr/>
        </p:nvCxnSpPr>
        <p:spPr>
          <a:xfrm>
            <a:off x="3620718" y="3181569"/>
            <a:ext cx="3492000" cy="17656"/>
          </a:xfrm>
          <a:prstGeom prst="line">
            <a:avLst/>
          </a:prstGeom>
          <a:ln w="38100">
            <a:solidFill>
              <a:srgbClr val="FF3300"/>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3852639" y="3249176"/>
            <a:ext cx="2492990" cy="369332"/>
          </a:xfrm>
          <a:prstGeom prst="rect">
            <a:avLst/>
          </a:prstGeom>
          <a:noFill/>
        </p:spPr>
        <p:txBody>
          <a:bodyPr wrap="none" rtlCol="0">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サポート内容のご提案</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正方形/長方形 26"/>
          <p:cNvSpPr/>
          <p:nvPr/>
        </p:nvSpPr>
        <p:spPr>
          <a:xfrm>
            <a:off x="3883024" y="3558694"/>
            <a:ext cx="3229694" cy="1200329"/>
          </a:xfrm>
          <a:prstGeom prst="rect">
            <a:avLst/>
          </a:prstGeom>
        </p:spPr>
        <p:txBody>
          <a:bodyPr wrap="square">
            <a:spAutoFit/>
          </a:bodyPr>
          <a:lstStyle/>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ご相談者様に応じたサポート内容をご提案させていただきます。また、この段階で料金表に基づいた目安のお見積もりを提示させていただきます。</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そちらをご確認いただき、納得いただけましたらご契約となります。</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3252" name="Picture 4" descr="C:\Users\F1875\Documents\1支援\【税理士】\y《吉田AO＠木更津》\吉田会計_写真\ちびすな\IMG_10190062.jpg"/>
          <p:cNvPicPr>
            <a:picLocks noChangeAspect="1" noChangeArrowheads="1"/>
          </p:cNvPicPr>
          <p:nvPr/>
        </p:nvPicPr>
        <p:blipFill>
          <a:blip r:embed="rId3" cstate="print"/>
          <a:srcRect/>
          <a:stretch>
            <a:fillRect/>
          </a:stretch>
        </p:blipFill>
        <p:spPr bwMode="auto">
          <a:xfrm>
            <a:off x="4596977" y="1746300"/>
            <a:ext cx="1885950" cy="1254125"/>
          </a:xfrm>
          <a:prstGeom prst="rect">
            <a:avLst/>
          </a:prstGeom>
          <a:noFill/>
          <a:effectLst>
            <a:softEdge rad="31750"/>
          </a:effectLst>
        </p:spPr>
      </p:pic>
      <p:sp>
        <p:nvSpPr>
          <p:cNvPr id="30" name="テキスト ボックス 29"/>
          <p:cNvSpPr txBox="1"/>
          <p:nvPr/>
        </p:nvSpPr>
        <p:spPr>
          <a:xfrm>
            <a:off x="982169" y="4770636"/>
            <a:ext cx="5514651" cy="369332"/>
          </a:xfrm>
          <a:prstGeom prst="rect">
            <a:avLst/>
          </a:prstGeom>
          <a:noFill/>
        </p:spPr>
        <p:txBody>
          <a:bodyPr wrap="none" rtlCol="0">
            <a:spAutoFit/>
          </a:bodyPr>
          <a:lstStyle/>
          <a:p>
            <a:r>
              <a:rPr kumimoji="1" lang="ja-JP" altLang="en-US" b="1" dirty="0">
                <a:solidFill>
                  <a:srgbClr val="FF9900"/>
                </a:solidFill>
                <a:latin typeface="Meiryo UI" pitchFamily="50" charset="-128"/>
                <a:ea typeface="Meiryo UI" pitchFamily="50" charset="-128"/>
                <a:cs typeface="Meiryo UI" pitchFamily="50" charset="-128"/>
              </a:rPr>
              <a:t>ご不安な事項がございましたら何度でもご相談ください！</a:t>
            </a:r>
            <a:endParaRPr kumimoji="1" lang="en-US" altLang="ja-JP" b="1" dirty="0">
              <a:solidFill>
                <a:srgbClr val="FF9900"/>
              </a:solidFill>
              <a:latin typeface="Meiryo UI" pitchFamily="50" charset="-128"/>
              <a:ea typeface="Meiryo UI" pitchFamily="50" charset="-128"/>
              <a:cs typeface="Meiryo UI" pitchFamily="50" charset="-128"/>
            </a:endParaRPr>
          </a:p>
        </p:txBody>
      </p:sp>
      <p:pic>
        <p:nvPicPr>
          <p:cNvPr id="1026" name="Picture 2" descr="\\Horii-pc\事務所共有ディスク\■資産税チーム\ｻｲﾄ用写真　260604\27423\IMG_110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flipH="1">
            <a:off x="848981" y="3267380"/>
            <a:ext cx="1707514" cy="1143216"/>
          </a:xfrm>
          <a:prstGeom prst="rect">
            <a:avLst/>
          </a:prstGeom>
          <a:noFill/>
          <a:extLst>
            <a:ext uri="{909E8E84-426E-40DD-AFC4-6F175D3DCCD1}">
              <a14:hiddenFill xmlns:a14="http://schemas.microsoft.com/office/drawing/2010/main">
                <a:solidFill>
                  <a:srgbClr val="FFFFFF"/>
                </a:solidFill>
              </a14:hiddenFill>
            </a:ext>
          </a:extLst>
        </p:spPr>
      </p:pic>
      <p:grpSp>
        <p:nvGrpSpPr>
          <p:cNvPr id="42" name="グループ化 41"/>
          <p:cNvGrpSpPr>
            <a:grpSpLocks noChangeAspect="1"/>
          </p:cNvGrpSpPr>
          <p:nvPr/>
        </p:nvGrpSpPr>
        <p:grpSpPr>
          <a:xfrm>
            <a:off x="2916535" y="1746299"/>
            <a:ext cx="822960" cy="864097"/>
            <a:chOff x="3322687" y="1894021"/>
            <a:chExt cx="914400" cy="960108"/>
          </a:xfrm>
        </p:grpSpPr>
        <p:sp>
          <p:nvSpPr>
            <p:cNvPr id="43" name="円/楕円 42"/>
            <p:cNvSpPr/>
            <p:nvPr/>
          </p:nvSpPr>
          <p:spPr>
            <a:xfrm>
              <a:off x="3322687" y="1894021"/>
              <a:ext cx="914400" cy="914400"/>
            </a:xfrm>
            <a:prstGeom prst="ellipse">
              <a:avLst/>
            </a:prstGeom>
            <a:solidFill>
              <a:srgbClr val="FF5A33"/>
            </a:solidFill>
            <a:ln>
              <a:solidFill>
                <a:srgbClr val="FF5A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p:cNvSpPr txBox="1"/>
            <p:nvPr/>
          </p:nvSpPr>
          <p:spPr>
            <a:xfrm>
              <a:off x="3449616" y="1921317"/>
              <a:ext cx="657552" cy="369332"/>
            </a:xfrm>
            <a:prstGeom prst="rect">
              <a:avLst/>
            </a:prstGeom>
            <a:noFill/>
          </p:spPr>
          <p:txBody>
            <a:bodyPr wrap="none" rtlCol="0">
              <a:spAutoFit/>
            </a:bodyPr>
            <a:lstStyle/>
            <a:p>
              <a:pPr algn="ctr"/>
              <a:r>
                <a:rPr kumimoji="1" lang="en-US" altLang="ja-JP" dirty="0">
                  <a:solidFill>
                    <a:schemeClr val="bg1"/>
                  </a:solidFill>
                  <a:latin typeface="Century Gothic" panose="020B0502020202020204" pitchFamily="34" charset="0"/>
                </a:rPr>
                <a:t>STEP</a:t>
              </a:r>
              <a:endParaRPr kumimoji="1" lang="ja-JP" altLang="en-US" dirty="0">
                <a:solidFill>
                  <a:schemeClr val="bg1"/>
                </a:solidFill>
                <a:latin typeface="Century Gothic" panose="020B0502020202020204" pitchFamily="34" charset="0"/>
              </a:endParaRPr>
            </a:p>
          </p:txBody>
        </p:sp>
        <p:sp>
          <p:nvSpPr>
            <p:cNvPr id="45" name="テキスト ボックス 44"/>
            <p:cNvSpPr txBox="1"/>
            <p:nvPr/>
          </p:nvSpPr>
          <p:spPr>
            <a:xfrm>
              <a:off x="3523514" y="2204379"/>
              <a:ext cx="509754" cy="649750"/>
            </a:xfrm>
            <a:prstGeom prst="rect">
              <a:avLst/>
            </a:prstGeom>
            <a:noFill/>
          </p:spPr>
          <p:txBody>
            <a:bodyPr wrap="none" rtlCol="0">
              <a:spAutoFit/>
            </a:bodyPr>
            <a:lstStyle/>
            <a:p>
              <a:pPr algn="ctr"/>
              <a:r>
                <a:rPr lang="en-US" altLang="ja-JP" sz="3200" dirty="0">
                  <a:solidFill>
                    <a:schemeClr val="bg1"/>
                  </a:solidFill>
                  <a:latin typeface="Arial Black" panose="020B0A04020102020204" pitchFamily="34" charset="0"/>
                  <a:ea typeface="07やさしさゴシック" pitchFamily="2" charset="-128"/>
                </a:rPr>
                <a:t>1</a:t>
              </a:r>
              <a:endParaRPr kumimoji="1" lang="ja-JP" altLang="en-US" sz="3200" dirty="0">
                <a:solidFill>
                  <a:schemeClr val="bg1"/>
                </a:solidFill>
                <a:latin typeface="Arial Black" panose="020B0A04020102020204" pitchFamily="34" charset="0"/>
                <a:ea typeface="07やさしさゴシック" pitchFamily="2" charset="-128"/>
              </a:endParaRPr>
            </a:p>
          </p:txBody>
        </p:sp>
      </p:grpSp>
      <p:grpSp>
        <p:nvGrpSpPr>
          <p:cNvPr id="9" name="グループ化 8"/>
          <p:cNvGrpSpPr/>
          <p:nvPr/>
        </p:nvGrpSpPr>
        <p:grpSpPr>
          <a:xfrm>
            <a:off x="380718" y="5202684"/>
            <a:ext cx="6732000" cy="340519"/>
            <a:chOff x="431018" y="7513321"/>
            <a:chExt cx="6768000" cy="340519"/>
          </a:xfrm>
        </p:grpSpPr>
        <p:sp>
          <p:nvSpPr>
            <p:cNvPr id="47" name="角丸四角形 46"/>
            <p:cNvSpPr/>
            <p:nvPr/>
          </p:nvSpPr>
          <p:spPr>
            <a:xfrm>
              <a:off x="431018" y="7513321"/>
              <a:ext cx="6768000" cy="340519"/>
            </a:xfrm>
            <a:prstGeom prst="roundRect">
              <a:avLst/>
            </a:prstGeom>
            <a:solidFill>
              <a:srgbClr val="92D050"/>
            </a:solidFill>
          </p:spPr>
          <p:txBody>
            <a:bodyPr wrap="square">
              <a:spAutoFit/>
            </a:bodyPr>
            <a:lstStyle/>
            <a:p>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ご依頼をいただきましたお客様より一言</a:t>
              </a:r>
            </a:p>
          </p:txBody>
        </p:sp>
        <p:sp>
          <p:nvSpPr>
            <p:cNvPr id="5" name="円形吹き出し 4"/>
            <p:cNvSpPr/>
            <p:nvPr/>
          </p:nvSpPr>
          <p:spPr>
            <a:xfrm>
              <a:off x="553205" y="7557037"/>
              <a:ext cx="280354" cy="187837"/>
            </a:xfrm>
            <a:prstGeom prst="wedgeEllipseCallout">
              <a:avLst>
                <a:gd name="adj1" fmla="val -29893"/>
                <a:gd name="adj2" fmla="val 743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7" name="グループ化 56"/>
          <p:cNvGrpSpPr/>
          <p:nvPr/>
        </p:nvGrpSpPr>
        <p:grpSpPr>
          <a:xfrm>
            <a:off x="441588" y="5706740"/>
            <a:ext cx="6530817" cy="1200329"/>
            <a:chOff x="441588" y="7979097"/>
            <a:chExt cx="6530817" cy="1219610"/>
          </a:xfrm>
        </p:grpSpPr>
        <p:sp>
          <p:nvSpPr>
            <p:cNvPr id="33" name="正方形/長方形 32"/>
            <p:cNvSpPr/>
            <p:nvPr/>
          </p:nvSpPr>
          <p:spPr>
            <a:xfrm>
              <a:off x="1249407" y="7979097"/>
              <a:ext cx="5722998" cy="1219610"/>
            </a:xfrm>
            <a:prstGeom prst="rect">
              <a:avLst/>
            </a:prstGeom>
            <a:ln>
              <a:noFill/>
            </a:ln>
          </p:spPr>
          <p:txBody>
            <a:bodyPr wrap="square">
              <a:spAutoFit/>
            </a:bodyPr>
            <a:lstStyle/>
            <a:p>
              <a:r>
                <a:rPr lang="ja-JP" altLang="en-US" sz="1200" dirty="0">
                  <a:latin typeface="ARゴシック体M" panose="020B0609000000000000" pitchFamily="49" charset="-128"/>
                  <a:ea typeface="ARゴシック体M" panose="020B0609000000000000" pitchFamily="49" charset="-128"/>
                </a:rPr>
                <a:t>相続はわからないことばかりで不安な気持ちだけがつのり、仕事も手につかない状態でした。そんな時、木更津相続サポートセンターで無料相続できると聞き、漠然と相続のことを聞くことにしました。</a:t>
              </a:r>
              <a:endParaRPr lang="en-US" altLang="ja-JP" sz="1200" dirty="0">
                <a:latin typeface="ARゴシック体M" panose="020B0609000000000000" pitchFamily="49" charset="-128"/>
                <a:ea typeface="ARゴシック体M" panose="020B0609000000000000" pitchFamily="49" charset="-128"/>
              </a:endParaRPr>
            </a:p>
            <a:p>
              <a:r>
                <a:rPr lang="ja-JP" altLang="en-US" sz="1200" dirty="0">
                  <a:latin typeface="ARゴシック体M" panose="020B0609000000000000" pitchFamily="49" charset="-128"/>
                  <a:ea typeface="ARゴシック体M" panose="020B0609000000000000" pitchFamily="49" charset="-128"/>
                </a:rPr>
                <a:t>無料相談では、こちらの不安な気持ちを懇切丁寧に聞いてくださり、専門的な知識がない私にもわかりやすく説明をしていただきました。ようやく先が見え、今までの不安が一気に晴れるような思いを感じました。</a:t>
              </a:r>
              <a:endParaRPr lang="en-US" altLang="ja-JP" sz="1200" dirty="0">
                <a:latin typeface="ARゴシック体M" panose="020B0609000000000000" pitchFamily="49" charset="-128"/>
                <a:ea typeface="ARゴシック体M" panose="020B0609000000000000" pitchFamily="49" charset="-128"/>
              </a:endParaRPr>
            </a:p>
          </p:txBody>
        </p:sp>
        <p:pic>
          <p:nvPicPr>
            <p:cNvPr id="35" name="Picture 7" descr="C:\Users\F1875\Desktop\吉田HP画像\061015.jpg"/>
            <p:cNvPicPr>
              <a:picLocks noChangeAspect="1" noChangeArrowheads="1"/>
            </p:cNvPicPr>
            <p:nvPr/>
          </p:nvPicPr>
          <p:blipFill>
            <a:blip r:embed="rId5" cstate="print"/>
            <a:srcRect/>
            <a:stretch>
              <a:fillRect/>
            </a:stretch>
          </p:blipFill>
          <p:spPr bwMode="auto">
            <a:xfrm>
              <a:off x="441588" y="8010996"/>
              <a:ext cx="602739" cy="936104"/>
            </a:xfrm>
            <a:prstGeom prst="rect">
              <a:avLst/>
            </a:prstGeom>
            <a:noFill/>
          </p:spPr>
        </p:pic>
        <p:sp>
          <p:nvSpPr>
            <p:cNvPr id="6" name="四角形吹き出し 5"/>
            <p:cNvSpPr/>
            <p:nvPr/>
          </p:nvSpPr>
          <p:spPr>
            <a:xfrm>
              <a:off x="1249407" y="7979098"/>
              <a:ext cx="5650990" cy="1184103"/>
            </a:xfrm>
            <a:prstGeom prst="wedgeRectCallout">
              <a:avLst>
                <a:gd name="adj1" fmla="val -52622"/>
                <a:gd name="adj2" fmla="val -37624"/>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8" name="グループ化 57"/>
          <p:cNvGrpSpPr/>
          <p:nvPr/>
        </p:nvGrpSpPr>
        <p:grpSpPr>
          <a:xfrm>
            <a:off x="365395" y="7014983"/>
            <a:ext cx="6539902" cy="1384995"/>
            <a:chOff x="396777" y="9091116"/>
            <a:chExt cx="6539902" cy="1216198"/>
          </a:xfrm>
        </p:grpSpPr>
        <p:sp>
          <p:nvSpPr>
            <p:cNvPr id="34" name="正方形/長方形 33"/>
            <p:cNvSpPr/>
            <p:nvPr/>
          </p:nvSpPr>
          <p:spPr>
            <a:xfrm>
              <a:off x="1254378" y="9091116"/>
              <a:ext cx="5646019" cy="1216198"/>
            </a:xfrm>
            <a:prstGeom prst="rect">
              <a:avLst/>
            </a:prstGeom>
            <a:ln>
              <a:noFill/>
            </a:ln>
          </p:spPr>
          <p:txBody>
            <a:bodyPr wrap="square">
              <a:spAutoFit/>
            </a:bodyPr>
            <a:lstStyle/>
            <a:p>
              <a:r>
                <a:rPr lang="ja-JP" altLang="en-US" sz="1200" dirty="0">
                  <a:latin typeface="ARゴシック体M" panose="020B0609000000000000" pitchFamily="49" charset="-128"/>
                  <a:ea typeface="ARゴシック体M" panose="020B0609000000000000" pitchFamily="49" charset="-128"/>
                </a:rPr>
                <a:t>慌ただしく父の葬儀を終え、少しの落ち着いてから遺品の整理を始めたところ、今年で契約が終了し、返却の必要な保証金がある賃貸借契約があることがわかりました。他にも先代名義の土地が残っていたり、必要な資料が見つからないなど不安が多かったです。</a:t>
              </a:r>
              <a:endParaRPr lang="en-US" altLang="ja-JP" sz="1200" dirty="0">
                <a:latin typeface="ARゴシック体M" panose="020B0609000000000000" pitchFamily="49" charset="-128"/>
                <a:ea typeface="ARゴシック体M" panose="020B0609000000000000" pitchFamily="49" charset="-128"/>
              </a:endParaRPr>
            </a:p>
            <a:p>
              <a:r>
                <a:rPr lang="ja-JP" altLang="en-US" sz="1200" dirty="0">
                  <a:latin typeface="ARゴシック体M" panose="020B0609000000000000" pitchFamily="49" charset="-128"/>
                  <a:ea typeface="ARゴシック体M" panose="020B0609000000000000" pitchFamily="49" charset="-128"/>
                </a:rPr>
                <a:t>相続税がどれほどなのか、分割をどうすればいいのか全く分かりませんでしたが、𠮷田会計にお願いしたところ、とんとん拍子に無事相続を終えることができました。本当に良かったと思っています。</a:t>
              </a:r>
            </a:p>
          </p:txBody>
        </p:sp>
        <p:pic>
          <p:nvPicPr>
            <p:cNvPr id="36" name="Picture 8" descr="C:\Users\F1875\Desktop\吉田HP画像\060452.jpg"/>
            <p:cNvPicPr>
              <a:picLocks noChangeAspect="1" noChangeArrowheads="1"/>
            </p:cNvPicPr>
            <p:nvPr/>
          </p:nvPicPr>
          <p:blipFill>
            <a:blip r:embed="rId6" cstate="print"/>
            <a:srcRect/>
            <a:stretch>
              <a:fillRect/>
            </a:stretch>
          </p:blipFill>
          <p:spPr bwMode="auto">
            <a:xfrm>
              <a:off x="396777" y="9235132"/>
              <a:ext cx="643206" cy="871921"/>
            </a:xfrm>
            <a:prstGeom prst="rect">
              <a:avLst/>
            </a:prstGeom>
            <a:noFill/>
          </p:spPr>
        </p:pic>
        <p:sp>
          <p:nvSpPr>
            <p:cNvPr id="51" name="四角形吹き出し 50"/>
            <p:cNvSpPr/>
            <p:nvPr/>
          </p:nvSpPr>
          <p:spPr>
            <a:xfrm>
              <a:off x="1255034" y="9091117"/>
              <a:ext cx="5681645" cy="1209012"/>
            </a:xfrm>
            <a:prstGeom prst="wedgeRectCallout">
              <a:avLst>
                <a:gd name="adj1" fmla="val -52593"/>
                <a:gd name="adj2" fmla="val -38303"/>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 name="図 1">
            <a:extLst>
              <a:ext uri="{FF2B5EF4-FFF2-40B4-BE49-F238E27FC236}">
                <a16:creationId xmlns:a16="http://schemas.microsoft.com/office/drawing/2014/main" id="{1D74EED8-29C7-4A7A-8DA1-308AAC53CB72}"/>
              </a:ext>
            </a:extLst>
          </p:cNvPr>
          <p:cNvPicPr>
            <a:picLocks noChangeAspect="1"/>
          </p:cNvPicPr>
          <p:nvPr/>
        </p:nvPicPr>
        <p:blipFill>
          <a:blip r:embed="rId7"/>
          <a:stretch>
            <a:fillRect/>
          </a:stretch>
        </p:blipFill>
        <p:spPr>
          <a:xfrm>
            <a:off x="5741232" y="9141310"/>
            <a:ext cx="1267290" cy="1268473"/>
          </a:xfrm>
          <a:prstGeom prst="rect">
            <a:avLst/>
          </a:prstGeom>
          <a:ln>
            <a:solidFill>
              <a:schemeClr val="tx1"/>
            </a:solidFill>
          </a:ln>
        </p:spPr>
      </p:pic>
      <p:pic>
        <p:nvPicPr>
          <p:cNvPr id="4" name="図 3">
            <a:extLst>
              <a:ext uri="{FF2B5EF4-FFF2-40B4-BE49-F238E27FC236}">
                <a16:creationId xmlns:a16="http://schemas.microsoft.com/office/drawing/2014/main" id="{5B00826B-AF0C-444F-AB7B-DC8ADC1E05AB}"/>
              </a:ext>
            </a:extLst>
          </p:cNvPr>
          <p:cNvPicPr>
            <a:picLocks noChangeAspect="1"/>
          </p:cNvPicPr>
          <p:nvPr/>
        </p:nvPicPr>
        <p:blipFill>
          <a:blip r:embed="rId8"/>
          <a:stretch>
            <a:fillRect/>
          </a:stretch>
        </p:blipFill>
        <p:spPr>
          <a:xfrm>
            <a:off x="466775" y="8812080"/>
            <a:ext cx="1825010" cy="1486054"/>
          </a:xfrm>
          <a:prstGeom prst="rect">
            <a:avLst/>
          </a:prstGeom>
        </p:spPr>
      </p:pic>
      <p:sp>
        <p:nvSpPr>
          <p:cNvPr id="46" name="正方形/長方形 45">
            <a:extLst>
              <a:ext uri="{FF2B5EF4-FFF2-40B4-BE49-F238E27FC236}">
                <a16:creationId xmlns:a16="http://schemas.microsoft.com/office/drawing/2014/main" id="{7362616C-DDFF-4FAC-A98A-7855F1E63877}"/>
              </a:ext>
            </a:extLst>
          </p:cNvPr>
          <p:cNvSpPr/>
          <p:nvPr/>
        </p:nvSpPr>
        <p:spPr>
          <a:xfrm>
            <a:off x="2453261" y="9107700"/>
            <a:ext cx="3185487" cy="1015663"/>
          </a:xfrm>
          <a:prstGeom prst="rect">
            <a:avLst/>
          </a:prstGeom>
        </p:spPr>
        <p:txBody>
          <a:bodyPr wrap="square">
            <a:spAutoFit/>
          </a:bodyPr>
          <a:lstStyle/>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木更津相続サポートセンター（運営：税理士法人𠮷田会計）は相続分野の経験豊富な税理士、行政書士が所属し、税法・法務の両面からワンストップに対応が可能です。相続専門ＨＰも是非ご覧ください。</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テキスト ボックス 47">
            <a:extLst>
              <a:ext uri="{FF2B5EF4-FFF2-40B4-BE49-F238E27FC236}">
                <a16:creationId xmlns:a16="http://schemas.microsoft.com/office/drawing/2014/main" id="{8FD317DC-A699-4904-A25B-FCED069266F9}"/>
              </a:ext>
            </a:extLst>
          </p:cNvPr>
          <p:cNvSpPr txBox="1"/>
          <p:nvPr/>
        </p:nvSpPr>
        <p:spPr>
          <a:xfrm>
            <a:off x="2412479" y="8771978"/>
            <a:ext cx="3185487" cy="369332"/>
          </a:xfrm>
          <a:prstGeom prst="rect">
            <a:avLst/>
          </a:prstGeom>
          <a:noFill/>
        </p:spPr>
        <p:txBody>
          <a:bodyPr wrap="none" rtlCol="0">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相続専門ＨＰもご覧ください</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49" name="直線コネクタ 48">
            <a:extLst>
              <a:ext uri="{FF2B5EF4-FFF2-40B4-BE49-F238E27FC236}">
                <a16:creationId xmlns:a16="http://schemas.microsoft.com/office/drawing/2014/main" id="{EA1711C0-291A-44DC-A912-63D1B9827596}"/>
              </a:ext>
            </a:extLst>
          </p:cNvPr>
          <p:cNvCxnSpPr>
            <a:cxnSpLocks/>
          </p:cNvCxnSpPr>
          <p:nvPr/>
        </p:nvCxnSpPr>
        <p:spPr>
          <a:xfrm>
            <a:off x="397437" y="8592207"/>
            <a:ext cx="6732000"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pic>
        <p:nvPicPr>
          <p:cNvPr id="15" name="図 14">
            <a:extLst>
              <a:ext uri="{FF2B5EF4-FFF2-40B4-BE49-F238E27FC236}">
                <a16:creationId xmlns:a16="http://schemas.microsoft.com/office/drawing/2014/main" id="{55DE9348-55AB-4843-9EAD-A0FECB832A90}"/>
              </a:ext>
            </a:extLst>
          </p:cNvPr>
          <p:cNvPicPr>
            <a:picLocks noChangeAspect="1"/>
          </p:cNvPicPr>
          <p:nvPr/>
        </p:nvPicPr>
        <p:blipFill>
          <a:blip r:embed="rId9"/>
          <a:stretch>
            <a:fillRect/>
          </a:stretch>
        </p:blipFill>
        <p:spPr>
          <a:xfrm>
            <a:off x="4226537" y="10117615"/>
            <a:ext cx="1371429" cy="28571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r>
              <a:rPr lang="ja-JP" altLang="en-US" dirty="0"/>
              <a:t> </a:t>
            </a:r>
            <a:fld id="{D5405F42-E540-44BC-97F9-1CE76D51C924}" type="slidenum">
              <a:rPr lang="ja-JP" altLang="en-US" smtClean="0"/>
              <a:pPr/>
              <a:t>1</a:t>
            </a:fld>
            <a:endParaRPr lang="ja-JP" altLang="en-US" dirty="0"/>
          </a:p>
        </p:txBody>
      </p:sp>
      <p:sp>
        <p:nvSpPr>
          <p:cNvPr id="8" name="テキスト ボックス 7"/>
          <p:cNvSpPr txBox="1"/>
          <p:nvPr/>
        </p:nvSpPr>
        <p:spPr>
          <a:xfrm>
            <a:off x="1488603" y="5009863"/>
            <a:ext cx="4430525" cy="674711"/>
          </a:xfrm>
          <a:prstGeom prst="rect">
            <a:avLst/>
          </a:prstGeom>
          <a:noFill/>
        </p:spPr>
        <p:txBody>
          <a:bodyPr wrap="square" lIns="104306" tIns="52153" rIns="104306" bIns="52153" rtlCol="0">
            <a:spAutoFit/>
          </a:bodyPr>
          <a:lstStyle/>
          <a:p>
            <a:r>
              <a:rPr lang="ja-JP" altLang="en-US" sz="3700" dirty="0">
                <a:latin typeface="HGP明朝E" pitchFamily="18" charset="-128"/>
                <a:ea typeface="HGP明朝E" pitchFamily="18" charset="-128"/>
              </a:rPr>
              <a:t>相続手続</a:t>
            </a:r>
          </a:p>
        </p:txBody>
      </p:sp>
      <p:cxnSp>
        <p:nvCxnSpPr>
          <p:cNvPr id="6" name="直線コネクタ 5"/>
          <p:cNvCxnSpPr/>
          <p:nvPr/>
        </p:nvCxnSpPr>
        <p:spPr>
          <a:xfrm>
            <a:off x="1398867" y="3999351"/>
            <a:ext cx="0" cy="2694700"/>
          </a:xfrm>
          <a:prstGeom prst="line">
            <a:avLst/>
          </a:prstGeom>
          <a:ln w="19050">
            <a:solidFill>
              <a:srgbClr val="FFCC66"/>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1041602" y="6020374"/>
            <a:ext cx="5180338" cy="0"/>
          </a:xfrm>
          <a:prstGeom prst="line">
            <a:avLst/>
          </a:prstGeom>
          <a:ln w="19050">
            <a:solidFill>
              <a:srgbClr val="FFCC66"/>
            </a:solidFill>
          </a:ln>
        </p:spPr>
        <p:style>
          <a:lnRef idx="1">
            <a:schemeClr val="accent1"/>
          </a:lnRef>
          <a:fillRef idx="0">
            <a:schemeClr val="accent1"/>
          </a:fillRef>
          <a:effectRef idx="0">
            <a:schemeClr val="accent1"/>
          </a:effectRef>
          <a:fontRef idx="minor">
            <a:schemeClr val="tx1"/>
          </a:fontRef>
        </p:style>
      </p:cxnSp>
      <p:sp>
        <p:nvSpPr>
          <p:cNvPr id="2050" name="AutoShape 2" descr="驚きの価格であなたの会計・経理記帳代行をサポート！記帳代行月額費用1500円～"/>
          <p:cNvSpPr>
            <a:spLocks noChangeAspect="1" noChangeArrowheads="1"/>
          </p:cNvSpPr>
          <p:nvPr/>
        </p:nvSpPr>
        <p:spPr bwMode="auto">
          <a:xfrm>
            <a:off x="110006" y="-204304"/>
            <a:ext cx="215523" cy="431060"/>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7" name="テキスト ボックス 6"/>
          <p:cNvSpPr txBox="1"/>
          <p:nvPr/>
        </p:nvSpPr>
        <p:spPr>
          <a:xfrm>
            <a:off x="3708623" y="9523164"/>
            <a:ext cx="3570208" cy="276999"/>
          </a:xfrm>
          <a:prstGeom prst="rect">
            <a:avLst/>
          </a:prstGeom>
          <a:noFill/>
        </p:spPr>
        <p:txBody>
          <a:bodyPr wrap="none" rtlCol="0">
            <a:spAutoFit/>
          </a:bodyPr>
          <a:lstStyle/>
          <a:p>
            <a:r>
              <a:rPr kumimoji="1" lang="en-US" altLang="ja-JP" sz="1200" dirty="0">
                <a:latin typeface="メイリオ" pitchFamily="50" charset="-128"/>
                <a:ea typeface="メイリオ" pitchFamily="50" charset="-128"/>
                <a:cs typeface="メイリオ" pitchFamily="50" charset="-128"/>
              </a:rPr>
              <a:t>※</a:t>
            </a:r>
            <a:r>
              <a:rPr kumimoji="1" lang="ja-JP" altLang="en-US" sz="1200" dirty="0">
                <a:latin typeface="メイリオ" pitchFamily="50" charset="-128"/>
                <a:ea typeface="メイリオ" pitchFamily="50" charset="-128"/>
                <a:cs typeface="メイリオ" pitchFamily="50" charset="-128"/>
              </a:rPr>
              <a:t>表記されている価格は税別となっております。</a:t>
            </a:r>
            <a:endParaRPr kumimoji="1" lang="en-US" altLang="ja-JP" sz="1200" dirty="0">
              <a:latin typeface="メイリオ" pitchFamily="50" charset="-128"/>
              <a:ea typeface="メイリオ" pitchFamily="50" charset="-128"/>
              <a:cs typeface="メイリオ" pitchFamily="50"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 10"/>
          <p:cNvSpPr>
            <a:spLocks noGrp="1"/>
          </p:cNvSpPr>
          <p:nvPr>
            <p:ph type="sldNum" sz="quarter" idx="12"/>
          </p:nvPr>
        </p:nvSpPr>
        <p:spPr/>
        <p:txBody>
          <a:bodyPr/>
          <a:lstStyle/>
          <a:p>
            <a:pPr>
              <a:defRPr/>
            </a:pPr>
            <a:fld id="{8B3D7FD6-99C8-45DB-9CBB-18936123E746}" type="slidenum">
              <a:rPr lang="ja-JP" altLang="en-US" smtClean="0"/>
              <a:pPr>
                <a:defRPr/>
              </a:pPr>
              <a:t>2</a:t>
            </a:fld>
            <a:endParaRPr lang="ja-JP" altLang="en-US" dirty="0"/>
          </a:p>
        </p:txBody>
      </p:sp>
      <p:sp>
        <p:nvSpPr>
          <p:cNvPr id="34818" name="AutoShape 2" descr="驚きの価格であなたの会計・経理記帳代行をサポート！記帳代行月額費用1500円～"/>
          <p:cNvSpPr>
            <a:spLocks noChangeAspect="1" noChangeArrowheads="1"/>
          </p:cNvSpPr>
          <p:nvPr/>
        </p:nvSpPr>
        <p:spPr bwMode="auto">
          <a:xfrm>
            <a:off x="110006" y="-204304"/>
            <a:ext cx="215523" cy="431060"/>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34820" name="AutoShape 4" descr="驚きの価格であなたの会計・経理記帳代行をサポート！記帳代行月額費用1500円～"/>
          <p:cNvSpPr>
            <a:spLocks noChangeAspect="1" noChangeArrowheads="1"/>
          </p:cNvSpPr>
          <p:nvPr/>
        </p:nvSpPr>
        <p:spPr bwMode="auto">
          <a:xfrm>
            <a:off x="110006" y="-204304"/>
            <a:ext cx="215523" cy="431060"/>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49" name="正方形/長方形 48"/>
          <p:cNvSpPr/>
          <p:nvPr/>
        </p:nvSpPr>
        <p:spPr>
          <a:xfrm>
            <a:off x="523725" y="1782432"/>
            <a:ext cx="6480000" cy="827964"/>
          </a:xfrm>
          <a:prstGeom prst="rect">
            <a:avLst/>
          </a:prstGeom>
          <a:solidFill>
            <a:srgbClr val="FF7F6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b="1" dirty="0">
                <a:latin typeface="メイリオ" pitchFamily="50" charset="-128"/>
                <a:ea typeface="メイリオ" pitchFamily="50" charset="-128"/>
                <a:cs typeface="メイリオ" pitchFamily="50" charset="-128"/>
              </a:rPr>
              <a:t>まずはじめに、相続に関するお手続きを</a:t>
            </a:r>
            <a:endParaRPr lang="en-US" altLang="ja-JP" sz="1600" b="1" dirty="0">
              <a:latin typeface="メイリオ" pitchFamily="50" charset="-128"/>
              <a:ea typeface="メイリオ" pitchFamily="50" charset="-128"/>
              <a:cs typeface="メイリオ" pitchFamily="50" charset="-128"/>
            </a:endParaRPr>
          </a:p>
          <a:p>
            <a:pPr algn="ctr">
              <a:defRPr/>
            </a:pPr>
            <a:r>
              <a:rPr lang="ja-JP" altLang="en-US" sz="1600" b="1" dirty="0">
                <a:latin typeface="メイリオ" pitchFamily="50" charset="-128"/>
                <a:ea typeface="メイリオ" pitchFamily="50" charset="-128"/>
                <a:cs typeface="メイリオ" pitchFamily="50" charset="-128"/>
              </a:rPr>
              <a:t>木更津相続サポートセンターに</a:t>
            </a:r>
            <a:endParaRPr lang="en-US" altLang="ja-JP" sz="1600" b="1" dirty="0">
              <a:latin typeface="メイリオ" pitchFamily="50" charset="-128"/>
              <a:ea typeface="メイリオ" pitchFamily="50" charset="-128"/>
              <a:cs typeface="メイリオ" pitchFamily="50" charset="-128"/>
            </a:endParaRPr>
          </a:p>
          <a:p>
            <a:pPr algn="ctr">
              <a:defRPr/>
            </a:pPr>
            <a:r>
              <a:rPr lang="ja-JP" altLang="en-US" sz="1600" b="1" dirty="0">
                <a:latin typeface="メイリオ" pitchFamily="50" charset="-128"/>
                <a:ea typeface="メイリオ" pitchFamily="50" charset="-128"/>
                <a:cs typeface="メイリオ" pitchFamily="50" charset="-128"/>
              </a:rPr>
              <a:t>依頼するメリットをお伝えさせていただきます</a:t>
            </a:r>
          </a:p>
        </p:txBody>
      </p:sp>
      <p:pic>
        <p:nvPicPr>
          <p:cNvPr id="24578" name="Picture 2" descr="木更津相続サポートセンターの特徴"/>
          <p:cNvPicPr>
            <a:picLocks noChangeAspect="1" noChangeArrowheads="1"/>
          </p:cNvPicPr>
          <p:nvPr/>
        </p:nvPicPr>
        <p:blipFill>
          <a:blip r:embed="rId3" cstate="print"/>
          <a:stretch>
            <a:fillRect/>
          </a:stretch>
        </p:blipFill>
        <p:spPr bwMode="auto">
          <a:xfrm>
            <a:off x="523725" y="2924466"/>
            <a:ext cx="6480000" cy="4203000"/>
          </a:xfrm>
          <a:prstGeom prst="rect">
            <a:avLst/>
          </a:prstGeom>
          <a:noFill/>
          <a:ln>
            <a:noFill/>
          </a:ln>
        </p:spPr>
      </p:pic>
      <p:sp>
        <p:nvSpPr>
          <p:cNvPr id="19" name="テキスト ボックス 18"/>
          <p:cNvSpPr txBox="1"/>
          <p:nvPr/>
        </p:nvSpPr>
        <p:spPr>
          <a:xfrm>
            <a:off x="523725" y="7866980"/>
            <a:ext cx="6569274" cy="523220"/>
          </a:xfrm>
          <a:prstGeom prst="rect">
            <a:avLst/>
          </a:prstGeom>
          <a:noFill/>
        </p:spPr>
        <p:txBody>
          <a:bodyPr wrap="square" rtlCol="0">
            <a:spAutoFit/>
          </a:bodyPr>
          <a:lstStyle/>
          <a:p>
            <a:pPr algn="ctr"/>
            <a:r>
              <a:rPr kumimoji="1" lang="ja-JP" altLang="en-US" sz="1400" dirty="0">
                <a:latin typeface="メイリオ" pitchFamily="50" charset="-128"/>
                <a:ea typeface="メイリオ" pitchFamily="50" charset="-128"/>
                <a:cs typeface="メイリオ" pitchFamily="50" charset="-128"/>
              </a:rPr>
              <a:t>当事務所にご相談いただくだけで、</a:t>
            </a:r>
            <a:r>
              <a:rPr lang="ja-JP" altLang="en-US" sz="1400" dirty="0">
                <a:latin typeface="メイリオ" pitchFamily="50" charset="-128"/>
                <a:ea typeface="メイリオ" pitchFamily="50" charset="-128"/>
                <a:cs typeface="メイリオ" pitchFamily="50" charset="-128"/>
              </a:rPr>
              <a:t>相続のワンストップサービスが可能です。</a:t>
            </a:r>
            <a:endParaRPr lang="en-US" altLang="ja-JP" sz="1400" dirty="0">
              <a:latin typeface="メイリオ" pitchFamily="50" charset="-128"/>
              <a:ea typeface="メイリオ" pitchFamily="50" charset="-128"/>
              <a:cs typeface="メイリオ" pitchFamily="50" charset="-128"/>
            </a:endParaRPr>
          </a:p>
          <a:p>
            <a:pPr algn="ctr"/>
            <a:r>
              <a:rPr lang="ja-JP" altLang="en-US" sz="1400" dirty="0">
                <a:latin typeface="メイリオ" pitchFamily="50" charset="-128"/>
                <a:ea typeface="メイリオ" pitchFamily="50" charset="-128"/>
                <a:cs typeface="メイリオ" pitchFamily="50" charset="-128"/>
              </a:rPr>
              <a:t>色々な専門家に毎回説明する手間、行く手間がかかりません。</a:t>
            </a:r>
            <a:endParaRPr kumimoji="1" lang="ja-JP" altLang="en-US" sz="1400" dirty="0">
              <a:latin typeface="メイリオ" pitchFamily="50" charset="-128"/>
              <a:ea typeface="メイリオ" pitchFamily="50" charset="-128"/>
              <a:cs typeface="メイリオ" pitchFamily="50"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 10"/>
          <p:cNvSpPr>
            <a:spLocks noGrp="1"/>
          </p:cNvSpPr>
          <p:nvPr>
            <p:ph type="sldNum" sz="quarter" idx="12"/>
          </p:nvPr>
        </p:nvSpPr>
        <p:spPr/>
        <p:txBody>
          <a:bodyPr/>
          <a:lstStyle/>
          <a:p>
            <a:pPr>
              <a:defRPr/>
            </a:pPr>
            <a:fld id="{8B3D7FD6-99C8-45DB-9CBB-18936123E746}" type="slidenum">
              <a:rPr lang="ja-JP" altLang="en-US" smtClean="0"/>
              <a:pPr>
                <a:defRPr/>
              </a:pPr>
              <a:t>3</a:t>
            </a:fld>
            <a:endParaRPr lang="ja-JP" altLang="en-US" dirty="0"/>
          </a:p>
        </p:txBody>
      </p:sp>
      <p:sp>
        <p:nvSpPr>
          <p:cNvPr id="16" name="テキスト ボックス 15"/>
          <p:cNvSpPr txBox="1"/>
          <p:nvPr/>
        </p:nvSpPr>
        <p:spPr>
          <a:xfrm>
            <a:off x="207666" y="914142"/>
            <a:ext cx="3356941" cy="400110"/>
          </a:xfrm>
          <a:prstGeom prst="rect">
            <a:avLst/>
          </a:prstGeom>
          <a:noFill/>
        </p:spPr>
        <p:txBody>
          <a:bodyPr wrap="square" rtlCol="0" anchor="ctr">
            <a:spAutoFit/>
          </a:bodyPr>
          <a:lstStyle/>
          <a:p>
            <a:pPr lvl="0"/>
            <a:r>
              <a:rPr lang="en-US" altLang="ja-JP" sz="2000" dirty="0">
                <a:latin typeface="メイリオ" pitchFamily="50" charset="-128"/>
                <a:ea typeface="メイリオ" pitchFamily="50" charset="-128"/>
                <a:cs typeface="メイリオ" pitchFamily="50" charset="-128"/>
              </a:rPr>
              <a:t>Ⅰ.【</a:t>
            </a:r>
            <a:r>
              <a:rPr lang="ja-JP" altLang="en-US" sz="2000" dirty="0">
                <a:latin typeface="メイリオ" pitchFamily="50" charset="-128"/>
                <a:ea typeface="メイリオ" pitchFamily="50" charset="-128"/>
                <a:cs typeface="メイリオ" pitchFamily="50" charset="-128"/>
              </a:rPr>
              <a:t>相続手続サポート</a:t>
            </a:r>
            <a:r>
              <a:rPr lang="en-US" altLang="ja-JP" sz="2000" dirty="0">
                <a:latin typeface="メイリオ" pitchFamily="50" charset="-128"/>
                <a:ea typeface="メイリオ" pitchFamily="50" charset="-128"/>
                <a:cs typeface="メイリオ" pitchFamily="50" charset="-128"/>
              </a:rPr>
              <a:t>】</a:t>
            </a:r>
            <a:endParaRPr lang="ja-JP" altLang="en-US" sz="2000" dirty="0">
              <a:latin typeface="メイリオ" pitchFamily="50" charset="-128"/>
              <a:ea typeface="メイリオ" pitchFamily="50" charset="-128"/>
              <a:cs typeface="メイリオ" pitchFamily="50" charset="-128"/>
            </a:endParaRPr>
          </a:p>
        </p:txBody>
      </p:sp>
      <p:sp>
        <p:nvSpPr>
          <p:cNvPr id="34818" name="AutoShape 2" descr="驚きの価格であなたの会計・経理記帳代行をサポート！記帳代行月額費用1500円～"/>
          <p:cNvSpPr>
            <a:spLocks noChangeAspect="1" noChangeArrowheads="1"/>
          </p:cNvSpPr>
          <p:nvPr/>
        </p:nvSpPr>
        <p:spPr bwMode="auto">
          <a:xfrm>
            <a:off x="-7857" y="-237018"/>
            <a:ext cx="215523" cy="431060"/>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34820" name="AutoShape 4" descr="驚きの価格であなたの会計・経理記帳代行をサポート！記帳代行月額費用1500円～"/>
          <p:cNvSpPr>
            <a:spLocks noChangeAspect="1" noChangeArrowheads="1"/>
          </p:cNvSpPr>
          <p:nvPr/>
        </p:nvSpPr>
        <p:spPr bwMode="auto">
          <a:xfrm>
            <a:off x="110006" y="-204304"/>
            <a:ext cx="215523" cy="431060"/>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7" name="正方形/長方形 6"/>
          <p:cNvSpPr/>
          <p:nvPr/>
        </p:nvSpPr>
        <p:spPr>
          <a:xfrm>
            <a:off x="369888" y="1674292"/>
            <a:ext cx="6924675" cy="108012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tIns="36000" bIns="36000" anchor="t"/>
          <a:lstStyle/>
          <a:p>
            <a:pPr>
              <a:defRPr/>
            </a:pPr>
            <a:r>
              <a:rPr lang="ja-JP" altLang="en-US" sz="1200" dirty="0">
                <a:solidFill>
                  <a:schemeClr val="tx1"/>
                </a:solidFill>
                <a:latin typeface="メイリオ" pitchFamily="50" charset="-128"/>
                <a:ea typeface="メイリオ" pitchFamily="50" charset="-128"/>
                <a:cs typeface="メイリオ" pitchFamily="50" charset="-128"/>
              </a:rPr>
              <a:t>不動産、銀行預金、出資金、株式、投資信託、その他財産の名義変更、</a:t>
            </a:r>
            <a:endParaRPr lang="en-US" altLang="ja-JP" sz="1200" dirty="0">
              <a:solidFill>
                <a:schemeClr val="tx1"/>
              </a:solidFill>
              <a:latin typeface="メイリオ" pitchFamily="50" charset="-128"/>
              <a:ea typeface="メイリオ" pitchFamily="50" charset="-128"/>
              <a:cs typeface="メイリオ" pitchFamily="50" charset="-128"/>
            </a:endParaRPr>
          </a:p>
          <a:p>
            <a:pPr>
              <a:defRPr/>
            </a:pPr>
            <a:r>
              <a:rPr lang="ja-JP" altLang="en-US" sz="1200" dirty="0">
                <a:solidFill>
                  <a:schemeClr val="tx1"/>
                </a:solidFill>
                <a:latin typeface="メイリオ" pitchFamily="50" charset="-128"/>
                <a:ea typeface="メイリオ" pitchFamily="50" charset="-128"/>
                <a:cs typeface="メイリオ" pitchFamily="50" charset="-128"/>
              </a:rPr>
              <a:t>財産調査や相続人調査等を行います。</a:t>
            </a:r>
          </a:p>
          <a:p>
            <a:pPr>
              <a:defRPr/>
            </a:pPr>
            <a:br>
              <a:rPr lang="ja-JP" altLang="en-US" sz="1200" dirty="0">
                <a:solidFill>
                  <a:schemeClr val="tx1"/>
                </a:solidFill>
                <a:latin typeface="メイリオ" pitchFamily="50" charset="-128"/>
                <a:ea typeface="メイリオ" pitchFamily="50" charset="-128"/>
                <a:cs typeface="メイリオ" pitchFamily="50" charset="-128"/>
              </a:rPr>
            </a:br>
            <a:r>
              <a:rPr lang="ja-JP" altLang="en-US" sz="1200" dirty="0">
                <a:solidFill>
                  <a:schemeClr val="tx1"/>
                </a:solidFill>
                <a:latin typeface="メイリオ" pitchFamily="50" charset="-128"/>
                <a:ea typeface="メイリオ" pitchFamily="50" charset="-128"/>
                <a:cs typeface="メイリオ" pitchFamily="50" charset="-128"/>
              </a:rPr>
              <a:t>相続人同士で話し合うことが可能な方や</a:t>
            </a:r>
            <a:r>
              <a:rPr lang="en-US" altLang="ja-JP" sz="1200" dirty="0">
                <a:solidFill>
                  <a:schemeClr val="tx1"/>
                </a:solidFill>
                <a:latin typeface="メイリオ" pitchFamily="50" charset="-128"/>
                <a:ea typeface="メイリオ" pitchFamily="50" charset="-128"/>
                <a:cs typeface="メイリオ" pitchFamily="50" charset="-128"/>
              </a:rPr>
              <a:t>､</a:t>
            </a:r>
            <a:r>
              <a:rPr lang="ja-JP" altLang="en-US" sz="1200" dirty="0">
                <a:solidFill>
                  <a:schemeClr val="tx1"/>
                </a:solidFill>
                <a:latin typeface="メイリオ" pitchFamily="50" charset="-128"/>
                <a:ea typeface="メイリオ" pitchFamily="50" charset="-128"/>
                <a:cs typeface="メイリオ" pitchFamily="50" charset="-128"/>
              </a:rPr>
              <a:t>分割の話がまとまっているけど仕事などがあって</a:t>
            </a:r>
            <a:endParaRPr lang="en-US" altLang="ja-JP" sz="1200" dirty="0">
              <a:solidFill>
                <a:schemeClr val="tx1"/>
              </a:solidFill>
              <a:latin typeface="メイリオ" pitchFamily="50" charset="-128"/>
              <a:ea typeface="メイリオ" pitchFamily="50" charset="-128"/>
              <a:cs typeface="メイリオ" pitchFamily="50" charset="-128"/>
            </a:endParaRPr>
          </a:p>
          <a:p>
            <a:pPr>
              <a:defRPr/>
            </a:pPr>
            <a:r>
              <a:rPr lang="ja-JP" altLang="en-US" sz="1200" dirty="0">
                <a:solidFill>
                  <a:schemeClr val="tx1"/>
                </a:solidFill>
                <a:latin typeface="メイリオ" pitchFamily="50" charset="-128"/>
                <a:ea typeface="メイリオ" pitchFamily="50" charset="-128"/>
                <a:cs typeface="メイリオ" pitchFamily="50" charset="-128"/>
              </a:rPr>
              <a:t>自分達では相続手続きを進めることが難しいとお考えの現役世代の方々にお勧めのサポートです。</a:t>
            </a:r>
          </a:p>
        </p:txBody>
      </p:sp>
      <p:graphicFrame>
        <p:nvGraphicFramePr>
          <p:cNvPr id="3" name="表 2"/>
          <p:cNvGraphicFramePr>
            <a:graphicFrameLocks noGrp="1"/>
          </p:cNvGraphicFramePr>
          <p:nvPr>
            <p:extLst>
              <p:ext uri="{D42A27DB-BD31-4B8C-83A1-F6EECF244321}">
                <p14:modId xmlns:p14="http://schemas.microsoft.com/office/powerpoint/2010/main" val="3779217315"/>
              </p:ext>
            </p:extLst>
          </p:nvPr>
        </p:nvGraphicFramePr>
        <p:xfrm>
          <a:off x="369888" y="2682404"/>
          <a:ext cx="6924676" cy="6192689"/>
        </p:xfrm>
        <a:graphic>
          <a:graphicData uri="http://schemas.openxmlformats.org/drawingml/2006/table">
            <a:tbl>
              <a:tblPr/>
              <a:tblGrid>
                <a:gridCol w="2618656">
                  <a:extLst>
                    <a:ext uri="{9D8B030D-6E8A-4147-A177-3AD203B41FA5}">
                      <a16:colId xmlns:a16="http://schemas.microsoft.com/office/drawing/2014/main" val="241332500"/>
                    </a:ext>
                  </a:extLst>
                </a:gridCol>
                <a:gridCol w="1584176">
                  <a:extLst>
                    <a:ext uri="{9D8B030D-6E8A-4147-A177-3AD203B41FA5}">
                      <a16:colId xmlns:a16="http://schemas.microsoft.com/office/drawing/2014/main" val="849044446"/>
                    </a:ext>
                  </a:extLst>
                </a:gridCol>
                <a:gridCol w="2721844">
                  <a:extLst>
                    <a:ext uri="{9D8B030D-6E8A-4147-A177-3AD203B41FA5}">
                      <a16:colId xmlns:a16="http://schemas.microsoft.com/office/drawing/2014/main" val="20002"/>
                    </a:ext>
                  </a:extLst>
                </a:gridCol>
              </a:tblGrid>
              <a:tr h="329418">
                <a:tc>
                  <a:txBody>
                    <a:bodyPr/>
                    <a:lstStyle/>
                    <a:p>
                      <a:pPr algn="ctr" rtl="0" fontAlgn="ct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相続財産額</a:t>
                      </a:r>
                    </a:p>
                  </a:txBody>
                  <a:tcPr marL="8815" marR="8815" marT="88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rtl="0" fontAlgn="ctr"/>
                      <a:r>
                        <a:rPr lang="ja-JP" altLang="en-US" sz="1100" b="0" i="0" u="none" strike="noStrike" dirty="0">
                          <a:solidFill>
                            <a:srgbClr val="333333"/>
                          </a:solidFill>
                          <a:effectLst/>
                          <a:latin typeface="メイリオ" panose="020B0604030504040204" pitchFamily="50" charset="-128"/>
                          <a:ea typeface="メイリオ" panose="020B0604030504040204" pitchFamily="50" charset="-128"/>
                        </a:rPr>
                        <a:t>料金</a:t>
                      </a:r>
                    </a:p>
                  </a:txBody>
                  <a:tcPr marL="8815" marR="8815" marT="8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rtl="0" fontAlgn="ctr"/>
                      <a:r>
                        <a:rPr lang="ja-JP" altLang="en-US" sz="1100" b="0" i="0" u="none" strike="noStrike" dirty="0">
                          <a:solidFill>
                            <a:srgbClr val="333333"/>
                          </a:solidFill>
                          <a:effectLst/>
                          <a:latin typeface="メイリオ" panose="020B0604030504040204" pitchFamily="50" charset="-128"/>
                          <a:ea typeface="メイリオ" panose="020B0604030504040204" pitchFamily="50" charset="-128"/>
                        </a:rPr>
                        <a:t>サポート内容</a:t>
                      </a:r>
                    </a:p>
                  </a:txBody>
                  <a:tcPr marL="8815" marR="8815" marT="88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3663349065"/>
                  </a:ext>
                </a:extLst>
              </a:tr>
              <a:tr h="434405">
                <a:tc>
                  <a:txBody>
                    <a:bodyPr/>
                    <a:lstStyle/>
                    <a:p>
                      <a:pPr algn="ctr" rtl="0" fontAlgn="ct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1,000</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万円未満</a:t>
                      </a:r>
                    </a:p>
                  </a:txBody>
                  <a:tcPr marL="8815" marR="8815" marT="8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150,000</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円～</a:t>
                      </a:r>
                      <a:endParaRPr lang="en-US" altLang="ja-JP" sz="1200" b="0" i="0" u="none" strike="noStrike" dirty="0">
                        <a:solidFill>
                          <a:srgbClr val="333333"/>
                        </a:solidFill>
                        <a:effectLst/>
                        <a:latin typeface="メイリオ" panose="020B0604030504040204" pitchFamily="50" charset="-128"/>
                        <a:ea typeface="メイリオ" panose="020B0604030504040204" pitchFamily="50" charset="-128"/>
                      </a:endParaRPr>
                    </a:p>
                  </a:txBody>
                  <a:tcPr marL="8815" marR="8815" marT="8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12">
                  <a:txBody>
                    <a:bodyPr/>
                    <a:lstStyle/>
                    <a:p>
                      <a:pPr algn="l" rtl="0" fontAlgn="ctr">
                        <a:lnSpc>
                          <a:spcPct val="150000"/>
                        </a:lnSpc>
                      </a:pP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１．相続人調査</a:t>
                      </a:r>
                      <a:endParaRPr lang="en-US" altLang="ja-JP" sz="1200" b="0" i="0" u="none" strike="noStrike" dirty="0">
                        <a:solidFill>
                          <a:srgbClr val="333333"/>
                        </a:solidFill>
                        <a:effectLst/>
                        <a:latin typeface="メイリオ" panose="020B0604030504040204" pitchFamily="50" charset="-128"/>
                        <a:ea typeface="メイリオ" panose="020B0604030504040204" pitchFamily="50" charset="-128"/>
                      </a:endParaRPr>
                    </a:p>
                    <a:p>
                      <a:pPr algn="l" rtl="0" fontAlgn="ctr">
                        <a:lnSpc>
                          <a:spcPct val="150000"/>
                        </a:lnSpc>
                      </a:pP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　　（戸籍</a:t>
                      </a: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住民票の取得等）</a:t>
                      </a:r>
                      <a:endParaRPr lang="en-US" altLang="ja-JP" sz="1200" b="0" i="0" u="none" strike="noStrike" dirty="0">
                        <a:solidFill>
                          <a:srgbClr val="333333"/>
                        </a:solidFill>
                        <a:effectLst/>
                        <a:latin typeface="メイリオ" panose="020B0604030504040204" pitchFamily="50" charset="-128"/>
                        <a:ea typeface="メイリオ" panose="020B0604030504040204" pitchFamily="50" charset="-128"/>
                      </a:endParaRPr>
                    </a:p>
                    <a:p>
                      <a:pPr algn="l" rtl="0" fontAlgn="ctr">
                        <a:lnSpc>
                          <a:spcPct val="150000"/>
                        </a:lnSpc>
                      </a:pPr>
                      <a:b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b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２．相続関係説明図作成</a:t>
                      </a:r>
                      <a:endParaRPr lang="en-US" altLang="ja-JP" sz="1200" b="0" i="0" u="none" strike="noStrike" dirty="0">
                        <a:solidFill>
                          <a:srgbClr val="333333"/>
                        </a:solidFill>
                        <a:effectLst/>
                        <a:latin typeface="メイリオ" panose="020B0604030504040204" pitchFamily="50" charset="-128"/>
                        <a:ea typeface="メイリオ" panose="020B0604030504040204" pitchFamily="50" charset="-128"/>
                      </a:endParaRPr>
                    </a:p>
                    <a:p>
                      <a:pPr algn="l" rtl="0" fontAlgn="ctr">
                        <a:lnSpc>
                          <a:spcPct val="150000"/>
                        </a:lnSpc>
                      </a:pPr>
                      <a:b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b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３．相続財産調査</a:t>
                      </a:r>
                      <a:endParaRPr lang="en-US" altLang="ja-JP" sz="1200" b="0" i="0" u="none" strike="noStrike" dirty="0">
                        <a:solidFill>
                          <a:srgbClr val="333333"/>
                        </a:solidFill>
                        <a:effectLst/>
                        <a:latin typeface="メイリオ" panose="020B0604030504040204" pitchFamily="50" charset="-128"/>
                        <a:ea typeface="メイリオ" panose="020B0604030504040204" pitchFamily="50" charset="-128"/>
                      </a:endParaRPr>
                    </a:p>
                    <a:p>
                      <a:pPr algn="l" rtl="0" fontAlgn="ctr">
                        <a:lnSpc>
                          <a:spcPct val="150000"/>
                        </a:lnSpc>
                      </a:pP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　　（謄本や残高証明の取得等）</a:t>
                      </a:r>
                      <a:endParaRPr lang="en-US" altLang="ja-JP" sz="1200" b="0" i="0" u="none" strike="noStrike" dirty="0">
                        <a:solidFill>
                          <a:srgbClr val="333333"/>
                        </a:solidFill>
                        <a:effectLst/>
                        <a:latin typeface="メイリオ" panose="020B0604030504040204" pitchFamily="50" charset="-128"/>
                        <a:ea typeface="メイリオ" panose="020B0604030504040204" pitchFamily="50" charset="-128"/>
                      </a:endParaRPr>
                    </a:p>
                    <a:p>
                      <a:pPr algn="l" rtl="0" fontAlgn="ctr">
                        <a:lnSpc>
                          <a:spcPct val="150000"/>
                        </a:lnSpc>
                      </a:pPr>
                      <a:b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b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４．遺産分割協議書作成</a:t>
                      </a:r>
                      <a:endParaRPr lang="en-US" altLang="ja-JP" sz="1200" b="0" i="0" u="none" strike="noStrike" dirty="0">
                        <a:solidFill>
                          <a:srgbClr val="333333"/>
                        </a:solidFill>
                        <a:effectLst/>
                        <a:latin typeface="メイリオ" panose="020B0604030504040204" pitchFamily="50" charset="-128"/>
                        <a:ea typeface="メイリオ" panose="020B0604030504040204" pitchFamily="50" charset="-128"/>
                      </a:endParaRPr>
                    </a:p>
                    <a:p>
                      <a:pPr algn="l" rtl="0" fontAlgn="ctr">
                        <a:lnSpc>
                          <a:spcPct val="150000"/>
                        </a:lnSpc>
                      </a:pPr>
                      <a:b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b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５．金融機関等の名義変更・解約</a:t>
                      </a:r>
                      <a:endParaRPr lang="en-US" altLang="ja-JP" sz="1200" b="0" i="0" u="none" strike="noStrike" dirty="0">
                        <a:solidFill>
                          <a:srgbClr val="333333"/>
                        </a:solidFill>
                        <a:effectLst/>
                        <a:latin typeface="メイリオ" panose="020B0604030504040204" pitchFamily="50" charset="-128"/>
                        <a:ea typeface="メイリオ" panose="020B0604030504040204" pitchFamily="50" charset="-128"/>
                      </a:endParaRPr>
                    </a:p>
                    <a:p>
                      <a:pPr algn="l" rtl="0" fontAlgn="ctr">
                        <a:lnSpc>
                          <a:spcPct val="150000"/>
                        </a:lnSpc>
                      </a:pPr>
                      <a:endParaRPr lang="en-US" altLang="ja-JP" sz="1200" b="0" i="0" u="none" strike="noStrike" dirty="0">
                        <a:solidFill>
                          <a:srgbClr val="333333"/>
                        </a:solidFill>
                        <a:effectLst/>
                        <a:latin typeface="メイリオ" panose="020B0604030504040204" pitchFamily="50" charset="-128"/>
                        <a:ea typeface="メイリオ" panose="020B0604030504040204" pitchFamily="50" charset="-128"/>
                      </a:endParaRPr>
                    </a:p>
                    <a:p>
                      <a:pPr marL="0" marR="0" lvl="0" indent="0" algn="l" defTabSz="1043056" rtl="0" eaLnBrk="1" fontAlgn="ctr" latinLnBrk="0" hangingPunct="1">
                        <a:lnSpc>
                          <a:spcPct val="150000"/>
                        </a:lnSpc>
                        <a:spcBef>
                          <a:spcPts val="0"/>
                        </a:spcBef>
                        <a:spcAft>
                          <a:spcPts val="0"/>
                        </a:spcAft>
                        <a:buClrTx/>
                        <a:buSzTx/>
                        <a:buFontTx/>
                        <a:buNone/>
                        <a:tabLst/>
                        <a:defRPr/>
                      </a:pP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６．財産の分配</a:t>
                      </a:r>
                      <a:endParaRPr lang="en-US" altLang="ja-JP" sz="1200" b="0" i="0" u="none" strike="noStrike" dirty="0">
                        <a:solidFill>
                          <a:srgbClr val="333333"/>
                        </a:solidFill>
                        <a:effectLst/>
                        <a:latin typeface="メイリオ" panose="020B0604030504040204" pitchFamily="50" charset="-128"/>
                        <a:ea typeface="メイリオ" panose="020B0604030504040204" pitchFamily="50" charset="-128"/>
                      </a:endParaRPr>
                    </a:p>
                    <a:p>
                      <a:pPr algn="l" rtl="0" fontAlgn="ctr">
                        <a:lnSpc>
                          <a:spcPct val="150000"/>
                        </a:lnSpc>
                      </a:pPr>
                      <a:endParaRPr lang="en-US" altLang="ja-JP" sz="1200" b="0" i="0" u="none" strike="noStrike" dirty="0">
                        <a:solidFill>
                          <a:srgbClr val="333333"/>
                        </a:solidFill>
                        <a:effectLst/>
                        <a:latin typeface="メイリオ" panose="020B0604030504040204" pitchFamily="50" charset="-128"/>
                        <a:ea typeface="メイリオ" panose="020B0604030504040204" pitchFamily="50" charset="-128"/>
                      </a:endParaRPr>
                    </a:p>
                    <a:p>
                      <a:pPr marL="0" marR="0" indent="0" algn="l" defTabSz="1043056" rtl="0" eaLnBrk="1" fontAlgn="ctr" latinLnBrk="0" hangingPunct="1">
                        <a:lnSpc>
                          <a:spcPct val="150000"/>
                        </a:lnSpc>
                        <a:spcBef>
                          <a:spcPts val="0"/>
                        </a:spcBef>
                        <a:spcAft>
                          <a:spcPts val="0"/>
                        </a:spcAft>
                        <a:buClrTx/>
                        <a:buSzTx/>
                        <a:buFontTx/>
                        <a:buNone/>
                        <a:tabLst/>
                        <a:defRPr/>
                      </a:pP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７．不動産登記</a:t>
                      </a:r>
                      <a:endParaRPr lang="en-US" altLang="ja-JP" sz="1200" b="0" i="0" u="none" strike="noStrike" dirty="0">
                        <a:solidFill>
                          <a:srgbClr val="333333"/>
                        </a:solidFill>
                        <a:effectLst/>
                        <a:latin typeface="メイリオ" panose="020B0604030504040204" pitchFamily="50" charset="-128"/>
                        <a:ea typeface="メイリオ" panose="020B0604030504040204" pitchFamily="50" charset="-128"/>
                      </a:endParaRPr>
                    </a:p>
                    <a:p>
                      <a:pPr algn="l" rtl="0" fontAlgn="ctr"/>
                      <a:endParaRPr lang="ja-JP" altLang="en-US" sz="1200" b="0" i="0" u="none" strike="noStrike" dirty="0">
                        <a:solidFill>
                          <a:srgbClr val="333333"/>
                        </a:solidFill>
                        <a:effectLst/>
                        <a:latin typeface="メイリオ" panose="020B0604030504040204" pitchFamily="50" charset="-128"/>
                        <a:ea typeface="メイリオ" panose="020B0604030504040204" pitchFamily="50" charset="-128"/>
                      </a:endParaRPr>
                    </a:p>
                  </a:txBody>
                  <a:tcPr marL="8815" marR="8815" marT="8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27731">
                <a:tc>
                  <a:txBody>
                    <a:bodyPr/>
                    <a:lstStyle/>
                    <a:p>
                      <a:pPr algn="ctr" rtl="0" fontAlgn="ct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1,000</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万円　</a:t>
                      </a: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　</a:t>
                      </a: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3,000</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万円 未満</a:t>
                      </a:r>
                      <a:endParaRPr lang="en-US" altLang="ja-JP" sz="1200" b="0" i="0" u="none" strike="noStrike" dirty="0">
                        <a:solidFill>
                          <a:srgbClr val="333333"/>
                        </a:solidFill>
                        <a:effectLst/>
                        <a:latin typeface="メイリオ" panose="020B0604030504040204" pitchFamily="50" charset="-128"/>
                        <a:ea typeface="メイリオ" panose="020B0604030504040204" pitchFamily="50" charset="-128"/>
                      </a:endParaRPr>
                    </a:p>
                  </a:txBody>
                  <a:tcPr marL="8815" marR="8815" marT="8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ct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250,000</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円</a:t>
                      </a:r>
                      <a:endParaRPr lang="en-US" altLang="ja-JP" sz="1200" b="0" i="0" u="none" strike="noStrike" dirty="0">
                        <a:solidFill>
                          <a:srgbClr val="333333"/>
                        </a:solidFill>
                        <a:effectLst/>
                        <a:latin typeface="メイリオ" panose="020B0604030504040204" pitchFamily="50" charset="-128"/>
                        <a:ea typeface="メイリオ" panose="020B0604030504040204" pitchFamily="50" charset="-128"/>
                      </a:endParaRPr>
                    </a:p>
                  </a:txBody>
                  <a:tcPr marL="8815" marR="8815" marT="8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vMerge="1">
                  <a:txBody>
                    <a:bodyPr/>
                    <a:lstStyle/>
                    <a:p>
                      <a:pPr algn="l" rtl="0" fontAlgn="ctr"/>
                      <a:endParaRPr lang="ja-JP" altLang="en-US" sz="1200" b="0" i="0" u="none" strike="noStrike" dirty="0">
                        <a:solidFill>
                          <a:srgbClr val="333333"/>
                        </a:solidFill>
                        <a:effectLst/>
                        <a:latin typeface="メイリオ" panose="020B0604030504040204" pitchFamily="50" charset="-128"/>
                        <a:ea typeface="メイリオ" panose="020B0604030504040204" pitchFamily="50" charset="-128"/>
                      </a:endParaRPr>
                    </a:p>
                  </a:txBody>
                  <a:tcPr marL="8815" marR="8815" marT="8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52430702"/>
                  </a:ext>
                </a:extLst>
              </a:tr>
              <a:tr h="518264">
                <a:tc>
                  <a:txBody>
                    <a:bodyPr/>
                    <a:lstStyle/>
                    <a:p>
                      <a:pPr marL="0" marR="0" indent="0" algn="ctr" defTabSz="1043056"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3,000</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万円　</a:t>
                      </a: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　</a:t>
                      </a: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5,000</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万円 未満</a:t>
                      </a:r>
                      <a:endParaRPr lang="en-US" altLang="ja-JP" sz="1200" b="0" i="0" u="none" strike="noStrike" dirty="0">
                        <a:solidFill>
                          <a:srgbClr val="333333"/>
                        </a:solidFill>
                        <a:effectLst/>
                        <a:latin typeface="メイリオ" panose="020B0604030504040204" pitchFamily="50" charset="-128"/>
                        <a:ea typeface="メイリオ" panose="020B0604030504040204" pitchFamily="50" charset="-128"/>
                      </a:endParaRPr>
                    </a:p>
                  </a:txBody>
                  <a:tcPr marL="8815" marR="8815" marT="8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marL="0" marR="0" indent="0" algn="ctr" defTabSz="1043056"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300,000</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円</a:t>
                      </a:r>
                      <a:endParaRPr lang="en-US" altLang="ja-JP" sz="1200" b="0" i="0" u="none" strike="noStrike" dirty="0">
                        <a:solidFill>
                          <a:srgbClr val="333333"/>
                        </a:solidFill>
                        <a:effectLst/>
                        <a:latin typeface="メイリオ" panose="020B0604030504040204" pitchFamily="50" charset="-128"/>
                        <a:ea typeface="メイリオ" panose="020B0604030504040204" pitchFamily="50" charset="-128"/>
                      </a:endParaRPr>
                    </a:p>
                  </a:txBody>
                  <a:tcPr marL="8815" marR="8815" marT="8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extLst>
                  <a:ext uri="{0D108BD9-81ED-4DB2-BD59-A6C34878D82A}">
                    <a16:rowId xmlns:a16="http://schemas.microsoft.com/office/drawing/2014/main" val="10003"/>
                  </a:ext>
                </a:extLst>
              </a:tr>
              <a:tr h="475526">
                <a:tc>
                  <a:txBody>
                    <a:bodyPr/>
                    <a:lstStyle/>
                    <a:p>
                      <a:pPr algn="ctr" rtl="0" fontAlgn="ct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5,000</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万円　</a:t>
                      </a: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　</a:t>
                      </a: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7,000</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万円未満</a:t>
                      </a:r>
                    </a:p>
                  </a:txBody>
                  <a:tcPr marL="8815" marR="8815" marT="8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350,000</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円</a:t>
                      </a:r>
                      <a:endParaRPr lang="en-US" altLang="ja-JP" sz="1200" b="0" i="0" u="none" strike="noStrike" dirty="0">
                        <a:solidFill>
                          <a:srgbClr val="333333"/>
                        </a:solidFill>
                        <a:effectLst/>
                        <a:latin typeface="メイリオ" panose="020B0604030504040204" pitchFamily="50" charset="-128"/>
                        <a:ea typeface="メイリオ" panose="020B0604030504040204" pitchFamily="50" charset="-128"/>
                      </a:endParaRPr>
                    </a:p>
                  </a:txBody>
                  <a:tcPr marL="8815" marR="8815" marT="8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algn="ctr" rtl="0" fontAlgn="ctr"/>
                      <a:endParaRPr lang="en-US" altLang="ja-JP" sz="1200" b="0" i="0" u="none" strike="noStrike" dirty="0">
                        <a:solidFill>
                          <a:srgbClr val="333333"/>
                        </a:solidFill>
                        <a:effectLst/>
                        <a:latin typeface="メイリオ" panose="020B0604030504040204" pitchFamily="50" charset="-128"/>
                        <a:ea typeface="メイリオ" panose="020B0604030504040204" pitchFamily="50" charset="-128"/>
                      </a:endParaRPr>
                    </a:p>
                  </a:txBody>
                  <a:tcPr marL="8815" marR="8815" marT="8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38246516"/>
                  </a:ext>
                </a:extLst>
              </a:tr>
              <a:tr h="508465">
                <a:tc>
                  <a:txBody>
                    <a:bodyPr/>
                    <a:lstStyle/>
                    <a:p>
                      <a:pPr algn="ctr" rtl="0" fontAlgn="ct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7,000</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万円　</a:t>
                      </a: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　</a:t>
                      </a: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1</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億円未満</a:t>
                      </a:r>
                    </a:p>
                  </a:txBody>
                  <a:tcPr marL="8815" marR="8815" marT="8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500,000 </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円</a:t>
                      </a:r>
                      <a:endParaRPr lang="en-US" altLang="ja-JP" sz="1200" b="0" i="0" u="none" strike="noStrike" dirty="0">
                        <a:solidFill>
                          <a:srgbClr val="333333"/>
                        </a:solidFill>
                        <a:effectLst/>
                        <a:latin typeface="メイリオ" panose="020B0604030504040204" pitchFamily="50" charset="-128"/>
                        <a:ea typeface="メイリオ" panose="020B0604030504040204" pitchFamily="50" charset="-128"/>
                      </a:endParaRPr>
                    </a:p>
                  </a:txBody>
                  <a:tcPr marL="8815" marR="8815" marT="8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extLst>
                  <a:ext uri="{0D108BD9-81ED-4DB2-BD59-A6C34878D82A}">
                    <a16:rowId xmlns:a16="http://schemas.microsoft.com/office/drawing/2014/main" val="10005"/>
                  </a:ext>
                </a:extLst>
              </a:tr>
              <a:tr h="576486">
                <a:tc>
                  <a:txBody>
                    <a:bodyPr/>
                    <a:lstStyle/>
                    <a:p>
                      <a:pPr algn="ctr" rtl="0" fontAlgn="ct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1</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億円　</a:t>
                      </a: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　</a:t>
                      </a: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1</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億</a:t>
                      </a: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5,000</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万円未満</a:t>
                      </a:r>
                    </a:p>
                  </a:txBody>
                  <a:tcPr marL="8815" marR="8815" marT="8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750,000 </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円</a:t>
                      </a:r>
                      <a:endParaRPr lang="en-US" altLang="ja-JP" sz="1200" b="0" i="0" u="none" strike="noStrike" dirty="0">
                        <a:solidFill>
                          <a:srgbClr val="333333"/>
                        </a:solidFill>
                        <a:effectLst/>
                        <a:latin typeface="メイリオ" panose="020B0604030504040204" pitchFamily="50" charset="-128"/>
                        <a:ea typeface="メイリオ" panose="020B0604030504040204" pitchFamily="50" charset="-128"/>
                      </a:endParaRPr>
                    </a:p>
                  </a:txBody>
                  <a:tcPr marL="8815" marR="8815" marT="8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extLst>
                  <a:ext uri="{0D108BD9-81ED-4DB2-BD59-A6C34878D82A}">
                    <a16:rowId xmlns:a16="http://schemas.microsoft.com/office/drawing/2014/main" val="10006"/>
                  </a:ext>
                </a:extLst>
              </a:tr>
              <a:tr h="490009">
                <a:tc>
                  <a:txBody>
                    <a:bodyPr/>
                    <a:lstStyle/>
                    <a:p>
                      <a:pPr algn="ctr" rtl="0" fontAlgn="ct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1</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億</a:t>
                      </a: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5,000</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万円　</a:t>
                      </a: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　</a:t>
                      </a: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2</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億円未満</a:t>
                      </a:r>
                    </a:p>
                  </a:txBody>
                  <a:tcPr marL="8815" marR="8815" marT="8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1,000,000 </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円</a:t>
                      </a:r>
                      <a:endParaRPr lang="en-US" altLang="ja-JP" sz="1200" b="0" i="0" u="none" strike="noStrike" dirty="0">
                        <a:solidFill>
                          <a:srgbClr val="333333"/>
                        </a:solidFill>
                        <a:effectLst/>
                        <a:latin typeface="メイリオ" panose="020B0604030504040204" pitchFamily="50" charset="-128"/>
                        <a:ea typeface="メイリオ" panose="020B0604030504040204" pitchFamily="50" charset="-128"/>
                      </a:endParaRPr>
                    </a:p>
                  </a:txBody>
                  <a:tcPr marL="8815" marR="8815" marT="8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extLst>
                  <a:ext uri="{0D108BD9-81ED-4DB2-BD59-A6C34878D82A}">
                    <a16:rowId xmlns:a16="http://schemas.microsoft.com/office/drawing/2014/main" val="10007"/>
                  </a:ext>
                </a:extLst>
              </a:tr>
              <a:tr h="481852">
                <a:tc>
                  <a:txBody>
                    <a:bodyPr/>
                    <a:lstStyle/>
                    <a:p>
                      <a:pPr algn="ctr" rtl="0" fontAlgn="ct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2</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億円　</a:t>
                      </a: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　</a:t>
                      </a: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2</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億</a:t>
                      </a: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5,000</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万円未満</a:t>
                      </a:r>
                    </a:p>
                  </a:txBody>
                  <a:tcPr marL="8815" marR="8815" marT="8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1,250,000 </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円</a:t>
                      </a:r>
                      <a:endParaRPr lang="en-US" altLang="ja-JP" sz="1200" b="0" i="0" u="none" strike="noStrike" dirty="0">
                        <a:solidFill>
                          <a:srgbClr val="333333"/>
                        </a:solidFill>
                        <a:effectLst/>
                        <a:latin typeface="メイリオ" panose="020B0604030504040204" pitchFamily="50" charset="-128"/>
                        <a:ea typeface="メイリオ" panose="020B0604030504040204" pitchFamily="50" charset="-128"/>
                      </a:endParaRPr>
                    </a:p>
                  </a:txBody>
                  <a:tcPr marL="8815" marR="8815" marT="8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extLst>
                  <a:ext uri="{0D108BD9-81ED-4DB2-BD59-A6C34878D82A}">
                    <a16:rowId xmlns:a16="http://schemas.microsoft.com/office/drawing/2014/main" val="10008"/>
                  </a:ext>
                </a:extLst>
              </a:tr>
              <a:tr h="457068">
                <a:tc>
                  <a:txBody>
                    <a:bodyPr/>
                    <a:lstStyle/>
                    <a:p>
                      <a:pPr algn="ctr" rtl="0" fontAlgn="ct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2</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億</a:t>
                      </a: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5,000</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万円　</a:t>
                      </a: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　</a:t>
                      </a: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3</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億円未満</a:t>
                      </a:r>
                    </a:p>
                  </a:txBody>
                  <a:tcPr marL="8815" marR="8815" marT="8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1,500,000 </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円</a:t>
                      </a:r>
                      <a:endParaRPr lang="en-US" altLang="ja-JP" sz="1200" b="0" i="0" u="none" strike="noStrike" dirty="0">
                        <a:solidFill>
                          <a:srgbClr val="333333"/>
                        </a:solidFill>
                        <a:effectLst/>
                        <a:latin typeface="メイリオ" panose="020B0604030504040204" pitchFamily="50" charset="-128"/>
                        <a:ea typeface="メイリオ" panose="020B0604030504040204" pitchFamily="50" charset="-128"/>
                      </a:endParaRPr>
                    </a:p>
                  </a:txBody>
                  <a:tcPr marL="8815" marR="8815" marT="8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extLst>
                  <a:ext uri="{0D108BD9-81ED-4DB2-BD59-A6C34878D82A}">
                    <a16:rowId xmlns:a16="http://schemas.microsoft.com/office/drawing/2014/main" val="10009"/>
                  </a:ext>
                </a:extLst>
              </a:tr>
              <a:tr h="451408">
                <a:tc>
                  <a:txBody>
                    <a:bodyPr/>
                    <a:lstStyle/>
                    <a:p>
                      <a:pPr algn="ctr" rtl="0" fontAlgn="ct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3</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億円　</a:t>
                      </a: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　</a:t>
                      </a: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4</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億円未満</a:t>
                      </a:r>
                    </a:p>
                  </a:txBody>
                  <a:tcPr marL="8815" marR="8815" marT="8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2,000,000 </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円</a:t>
                      </a:r>
                      <a:endParaRPr lang="en-US" altLang="ja-JP" sz="1200" b="0" i="0" u="none" strike="noStrike" dirty="0">
                        <a:solidFill>
                          <a:srgbClr val="333333"/>
                        </a:solidFill>
                        <a:effectLst/>
                        <a:latin typeface="メイリオ" panose="020B0604030504040204" pitchFamily="50" charset="-128"/>
                        <a:ea typeface="メイリオ" panose="020B0604030504040204" pitchFamily="50" charset="-128"/>
                      </a:endParaRPr>
                    </a:p>
                  </a:txBody>
                  <a:tcPr marL="8815" marR="8815" marT="8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extLst>
                  <a:ext uri="{0D108BD9-81ED-4DB2-BD59-A6C34878D82A}">
                    <a16:rowId xmlns:a16="http://schemas.microsoft.com/office/drawing/2014/main" val="10010"/>
                  </a:ext>
                </a:extLst>
              </a:tr>
              <a:tr h="450074">
                <a:tc>
                  <a:txBody>
                    <a:bodyPr/>
                    <a:lstStyle/>
                    <a:p>
                      <a:pPr algn="ctr" rtl="0" fontAlgn="ct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4</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億円　</a:t>
                      </a: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　</a:t>
                      </a: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5</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億円未満</a:t>
                      </a:r>
                    </a:p>
                  </a:txBody>
                  <a:tcPr marL="8815" marR="8815" marT="8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2,500,000</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 円</a:t>
                      </a:r>
                      <a:endParaRPr lang="en-US" altLang="ja-JP" sz="1200" b="0" i="0" u="none" strike="noStrike" dirty="0">
                        <a:solidFill>
                          <a:srgbClr val="333333"/>
                        </a:solidFill>
                        <a:effectLst/>
                        <a:latin typeface="メイリオ" panose="020B0604030504040204" pitchFamily="50" charset="-128"/>
                        <a:ea typeface="メイリオ" panose="020B0604030504040204" pitchFamily="50" charset="-128"/>
                      </a:endParaRPr>
                    </a:p>
                  </a:txBody>
                  <a:tcPr marL="8815" marR="8815" marT="8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algn="ctr" rtl="0" fontAlgn="ctr"/>
                      <a:endParaRPr lang="en-US" altLang="ja-JP" sz="1200" b="0" i="0" u="none" strike="noStrike" dirty="0">
                        <a:solidFill>
                          <a:srgbClr val="333333"/>
                        </a:solidFill>
                        <a:effectLst/>
                        <a:latin typeface="メイリオ" panose="020B0604030504040204" pitchFamily="50" charset="-128"/>
                        <a:ea typeface="メイリオ" panose="020B0604030504040204" pitchFamily="50" charset="-128"/>
                      </a:endParaRPr>
                    </a:p>
                  </a:txBody>
                  <a:tcPr marL="8815" marR="8815" marT="8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90552318"/>
                  </a:ext>
                </a:extLst>
              </a:tr>
              <a:tr h="491983">
                <a:tc>
                  <a:txBody>
                    <a:bodyPr/>
                    <a:lstStyle/>
                    <a:p>
                      <a:pPr algn="ctr" rtl="0" fontAlgn="ct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5</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億円　</a:t>
                      </a: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a:t>
                      </a:r>
                      <a:endParaRPr lang="ja-JP" altLang="en-US" sz="1200" b="0" i="0" u="none" strike="noStrike" dirty="0">
                        <a:solidFill>
                          <a:srgbClr val="333333"/>
                        </a:solidFill>
                        <a:effectLst/>
                        <a:latin typeface="メイリオ" panose="020B0604030504040204" pitchFamily="50" charset="-128"/>
                        <a:ea typeface="メイリオ" panose="020B0604030504040204" pitchFamily="50" charset="-128"/>
                      </a:endParaRPr>
                    </a:p>
                  </a:txBody>
                  <a:tcPr marL="8815" marR="8815" marT="8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別途見積もり</a:t>
                      </a:r>
                    </a:p>
                  </a:txBody>
                  <a:tcPr marL="8815" marR="8815" marT="8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algn="ctr" rtl="0" fontAlgn="ctr"/>
                      <a:endParaRPr lang="ja-JP" altLang="en-US" sz="1200" b="0" i="0" u="none" strike="noStrike" dirty="0">
                        <a:solidFill>
                          <a:srgbClr val="333333"/>
                        </a:solidFill>
                        <a:effectLst/>
                        <a:latin typeface="メイリオ" panose="020B0604030504040204" pitchFamily="50" charset="-128"/>
                        <a:ea typeface="メイリオ" panose="020B0604030504040204" pitchFamily="50" charset="-128"/>
                      </a:endParaRPr>
                    </a:p>
                  </a:txBody>
                  <a:tcPr marL="8815" marR="8815" marT="8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42571787"/>
                  </a:ext>
                </a:extLst>
              </a:tr>
            </a:tbl>
          </a:graphicData>
        </a:graphic>
      </p:graphicFrame>
      <p:sp>
        <p:nvSpPr>
          <p:cNvPr id="10" name="正方形/長方形 9">
            <a:extLst>
              <a:ext uri="{FF2B5EF4-FFF2-40B4-BE49-F238E27FC236}">
                <a16:creationId xmlns:a16="http://schemas.microsoft.com/office/drawing/2014/main" id="{C3B1932C-C280-4D3D-ACDF-6551C8BD5C39}"/>
              </a:ext>
            </a:extLst>
          </p:cNvPr>
          <p:cNvSpPr/>
          <p:nvPr/>
        </p:nvSpPr>
        <p:spPr>
          <a:xfrm>
            <a:off x="369887" y="8875092"/>
            <a:ext cx="6924675" cy="115212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tIns="36000" bIns="36000" anchor="t"/>
          <a:lstStyle/>
          <a:p>
            <a:pPr>
              <a:defRPr/>
            </a:pPr>
            <a:r>
              <a:rPr lang="en-US" altLang="ja-JP" sz="1200" dirty="0">
                <a:solidFill>
                  <a:schemeClr val="tx1"/>
                </a:solidFill>
                <a:latin typeface="メイリオ" pitchFamily="50" charset="-128"/>
                <a:ea typeface="メイリオ" pitchFamily="50" charset="-128"/>
                <a:cs typeface="メイリオ" pitchFamily="50" charset="-128"/>
              </a:rPr>
              <a:t>※</a:t>
            </a:r>
            <a:r>
              <a:rPr lang="ja-JP" altLang="en-US" sz="1200" dirty="0">
                <a:solidFill>
                  <a:schemeClr val="tx1"/>
                </a:solidFill>
                <a:latin typeface="メイリオ" pitchFamily="50" charset="-128"/>
                <a:ea typeface="メイリオ" pitchFamily="50" charset="-128"/>
                <a:cs typeface="メイリオ" pitchFamily="50" charset="-128"/>
              </a:rPr>
              <a:t>紛争性がある場合など、弁護士や各種専門家を手配することがあります。（別途報酬）</a:t>
            </a:r>
            <a:endParaRPr lang="en-US" altLang="ja-JP" sz="1200" dirty="0">
              <a:solidFill>
                <a:schemeClr val="tx1"/>
              </a:solidFill>
              <a:latin typeface="メイリオ" pitchFamily="50" charset="-128"/>
              <a:ea typeface="メイリオ" pitchFamily="50" charset="-128"/>
              <a:cs typeface="メイリオ" pitchFamily="50" charset="-128"/>
            </a:endParaRPr>
          </a:p>
          <a:p>
            <a:pPr>
              <a:defRPr/>
            </a:pPr>
            <a:r>
              <a:rPr lang="en-US" altLang="ja-JP" sz="1200" dirty="0">
                <a:solidFill>
                  <a:schemeClr val="tx1"/>
                </a:solidFill>
                <a:latin typeface="メイリオ" pitchFamily="50" charset="-128"/>
                <a:ea typeface="メイリオ" pitchFamily="50" charset="-128"/>
                <a:cs typeface="メイリオ" pitchFamily="50" charset="-128"/>
              </a:rPr>
              <a:t>※</a:t>
            </a:r>
            <a:r>
              <a:rPr lang="ja-JP" altLang="en-US" sz="1200" dirty="0">
                <a:solidFill>
                  <a:schemeClr val="tx1"/>
                </a:solidFill>
                <a:latin typeface="メイリオ" pitchFamily="50" charset="-128"/>
                <a:ea typeface="メイリオ" pitchFamily="50" charset="-128"/>
                <a:cs typeface="メイリオ" pitchFamily="50" charset="-128"/>
              </a:rPr>
              <a:t>出張が必要な場合は、日当として半日の場合１万円、１日の場合２万円いただきます。</a:t>
            </a:r>
            <a:endParaRPr lang="en-US" altLang="ja-JP" sz="1200" dirty="0">
              <a:solidFill>
                <a:schemeClr val="tx1"/>
              </a:solidFill>
              <a:latin typeface="メイリオ" pitchFamily="50" charset="-128"/>
              <a:ea typeface="メイリオ" pitchFamily="50" charset="-128"/>
              <a:cs typeface="メイリオ" pitchFamily="50" charset="-128"/>
            </a:endParaRPr>
          </a:p>
          <a:p>
            <a:pPr>
              <a:defRPr/>
            </a:pPr>
            <a:r>
              <a:rPr lang="en-US" altLang="ja-JP" sz="1200" dirty="0">
                <a:solidFill>
                  <a:schemeClr val="tx1"/>
                </a:solidFill>
                <a:latin typeface="メイリオ" pitchFamily="50" charset="-128"/>
                <a:ea typeface="メイリオ" pitchFamily="50" charset="-128"/>
                <a:cs typeface="メイリオ" pitchFamily="50" charset="-128"/>
              </a:rPr>
              <a:t>※</a:t>
            </a:r>
            <a:r>
              <a:rPr lang="ja-JP" altLang="en-US" sz="1200" dirty="0">
                <a:solidFill>
                  <a:schemeClr val="tx1"/>
                </a:solidFill>
                <a:latin typeface="メイリオ" pitchFamily="50" charset="-128"/>
                <a:ea typeface="メイリオ" pitchFamily="50" charset="-128"/>
                <a:cs typeface="メイリオ" pitchFamily="50" charset="-128"/>
              </a:rPr>
              <a:t>下記は別途負担となります。</a:t>
            </a:r>
            <a:endParaRPr lang="en-US" altLang="ja-JP" sz="1200" dirty="0">
              <a:solidFill>
                <a:schemeClr val="tx1"/>
              </a:solidFill>
              <a:latin typeface="メイリオ" pitchFamily="50" charset="-128"/>
              <a:ea typeface="メイリオ" pitchFamily="50" charset="-128"/>
              <a:cs typeface="メイリオ" pitchFamily="50" charset="-128"/>
            </a:endParaRPr>
          </a:p>
          <a:p>
            <a:pPr>
              <a:defRPr/>
            </a:pPr>
            <a:r>
              <a:rPr lang="ja-JP" altLang="en-US" sz="1200" dirty="0">
                <a:solidFill>
                  <a:schemeClr val="tx1"/>
                </a:solidFill>
                <a:latin typeface="メイリオ" pitchFamily="50" charset="-128"/>
                <a:ea typeface="メイリオ" pitchFamily="50" charset="-128"/>
                <a:cs typeface="メイリオ" pitchFamily="50" charset="-128"/>
              </a:rPr>
              <a:t>　　・郵送料等の別途実費分（相続人</a:t>
            </a:r>
            <a:r>
              <a:rPr lang="en-US" altLang="ja-JP" sz="1200" dirty="0">
                <a:solidFill>
                  <a:schemeClr val="tx1"/>
                </a:solidFill>
                <a:latin typeface="メイリオ" pitchFamily="50" charset="-128"/>
                <a:ea typeface="メイリオ" pitchFamily="50" charset="-128"/>
                <a:cs typeface="メイリオ" pitchFamily="50" charset="-128"/>
              </a:rPr>
              <a:t>1</a:t>
            </a:r>
            <a:r>
              <a:rPr lang="ja-JP" altLang="en-US" sz="1200" dirty="0">
                <a:solidFill>
                  <a:schemeClr val="tx1"/>
                </a:solidFill>
                <a:latin typeface="メイリオ" pitchFamily="50" charset="-128"/>
                <a:ea typeface="メイリオ" pitchFamily="50" charset="-128"/>
                <a:cs typeface="メイリオ" pitchFamily="50" charset="-128"/>
              </a:rPr>
              <a:t>人あたり</a:t>
            </a:r>
            <a:r>
              <a:rPr lang="en-US" altLang="ja-JP" sz="1200" dirty="0">
                <a:solidFill>
                  <a:schemeClr val="tx1"/>
                </a:solidFill>
                <a:latin typeface="メイリオ" pitchFamily="50" charset="-128"/>
                <a:ea typeface="メイリオ" pitchFamily="50" charset="-128"/>
                <a:cs typeface="メイリオ" pitchFamily="50" charset="-128"/>
              </a:rPr>
              <a:t>2,000</a:t>
            </a:r>
            <a:r>
              <a:rPr lang="ja-JP" altLang="en-US" sz="1200" dirty="0">
                <a:solidFill>
                  <a:schemeClr val="tx1"/>
                </a:solidFill>
                <a:latin typeface="メイリオ" pitchFamily="50" charset="-128"/>
                <a:ea typeface="メイリオ" pitchFamily="50" charset="-128"/>
                <a:cs typeface="メイリオ" pitchFamily="50" charset="-128"/>
              </a:rPr>
              <a:t>円）　 ・不動産の登録免許税等の税金</a:t>
            </a:r>
            <a:endParaRPr lang="en-US" altLang="ja-JP" sz="1200" dirty="0">
              <a:solidFill>
                <a:schemeClr val="tx1"/>
              </a:solidFill>
              <a:latin typeface="メイリオ" pitchFamily="50" charset="-128"/>
              <a:ea typeface="メイリオ" pitchFamily="50" charset="-128"/>
              <a:cs typeface="メイリオ" pitchFamily="50" charset="-128"/>
            </a:endParaRPr>
          </a:p>
          <a:p>
            <a:pPr>
              <a:defRPr/>
            </a:pPr>
            <a:r>
              <a:rPr lang="ja-JP" altLang="en-US" sz="1200" dirty="0">
                <a:solidFill>
                  <a:schemeClr val="tx1"/>
                </a:solidFill>
                <a:latin typeface="メイリオ" pitchFamily="50" charset="-128"/>
                <a:ea typeface="メイリオ" pitchFamily="50" charset="-128"/>
                <a:cs typeface="メイリオ" pitchFamily="50" charset="-128"/>
              </a:rPr>
              <a:t>　　・戸籍や住民票、謄本などの証明書の発行手数料      　  ・出張時の交通費</a:t>
            </a:r>
            <a:endParaRPr lang="en-US" altLang="ja-JP" sz="1200" dirty="0">
              <a:solidFill>
                <a:schemeClr val="tx1"/>
              </a:solidFill>
              <a:latin typeface="メイリオ" pitchFamily="50" charset="-128"/>
              <a:ea typeface="メイリオ" pitchFamily="50" charset="-128"/>
              <a:cs typeface="メイリオ" pitchFamily="50"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 10"/>
          <p:cNvSpPr>
            <a:spLocks noGrp="1"/>
          </p:cNvSpPr>
          <p:nvPr>
            <p:ph type="sldNum" sz="quarter" idx="12"/>
          </p:nvPr>
        </p:nvSpPr>
        <p:spPr/>
        <p:txBody>
          <a:bodyPr/>
          <a:lstStyle/>
          <a:p>
            <a:pPr>
              <a:defRPr/>
            </a:pPr>
            <a:fld id="{8B3D7FD6-99C8-45DB-9CBB-18936123E746}" type="slidenum">
              <a:rPr lang="ja-JP" altLang="en-US" smtClean="0"/>
              <a:pPr>
                <a:defRPr/>
              </a:pPr>
              <a:t>4</a:t>
            </a:fld>
            <a:endParaRPr lang="ja-JP" altLang="en-US" dirty="0"/>
          </a:p>
        </p:txBody>
      </p:sp>
      <p:sp>
        <p:nvSpPr>
          <p:cNvPr id="16" name="テキスト ボックス 15"/>
          <p:cNvSpPr txBox="1"/>
          <p:nvPr/>
        </p:nvSpPr>
        <p:spPr>
          <a:xfrm>
            <a:off x="207666" y="914142"/>
            <a:ext cx="3356941" cy="400110"/>
          </a:xfrm>
          <a:prstGeom prst="rect">
            <a:avLst/>
          </a:prstGeom>
          <a:noFill/>
        </p:spPr>
        <p:txBody>
          <a:bodyPr wrap="square" rtlCol="0" anchor="ctr">
            <a:spAutoFit/>
          </a:bodyPr>
          <a:lstStyle/>
          <a:p>
            <a:pPr lvl="0"/>
            <a:r>
              <a:rPr lang="en-US" altLang="ja-JP" sz="2000" dirty="0">
                <a:latin typeface="メイリオ" pitchFamily="50" charset="-128"/>
                <a:ea typeface="メイリオ" pitchFamily="50" charset="-128"/>
                <a:cs typeface="メイリオ" pitchFamily="50" charset="-128"/>
              </a:rPr>
              <a:t>Ⅱ.【</a:t>
            </a:r>
            <a:r>
              <a:rPr lang="ja-JP" altLang="en-US" sz="2000" dirty="0">
                <a:latin typeface="メイリオ" pitchFamily="50" charset="-128"/>
                <a:ea typeface="メイリオ" pitchFamily="50" charset="-128"/>
                <a:cs typeface="メイリオ" pitchFamily="50" charset="-128"/>
              </a:rPr>
              <a:t>遺産整理サポート</a:t>
            </a:r>
            <a:r>
              <a:rPr lang="en-US" altLang="ja-JP" sz="2000" dirty="0">
                <a:latin typeface="メイリオ" pitchFamily="50" charset="-128"/>
                <a:ea typeface="メイリオ" pitchFamily="50" charset="-128"/>
                <a:cs typeface="メイリオ" pitchFamily="50" charset="-128"/>
              </a:rPr>
              <a:t>】</a:t>
            </a:r>
            <a:endParaRPr lang="ja-JP" altLang="en-US" sz="2000" dirty="0">
              <a:latin typeface="メイリオ" pitchFamily="50" charset="-128"/>
              <a:ea typeface="メイリオ" pitchFamily="50" charset="-128"/>
              <a:cs typeface="メイリオ" pitchFamily="50" charset="-128"/>
            </a:endParaRPr>
          </a:p>
        </p:txBody>
      </p:sp>
      <p:sp>
        <p:nvSpPr>
          <p:cNvPr id="34818" name="AutoShape 2" descr="驚きの価格であなたの会計・経理記帳代行をサポート！記帳代行月額費用1500円～"/>
          <p:cNvSpPr>
            <a:spLocks noChangeAspect="1" noChangeArrowheads="1"/>
          </p:cNvSpPr>
          <p:nvPr/>
        </p:nvSpPr>
        <p:spPr bwMode="auto">
          <a:xfrm>
            <a:off x="-7857" y="-237018"/>
            <a:ext cx="215523" cy="431060"/>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34820" name="AutoShape 4" descr="驚きの価格であなたの会計・経理記帳代行をサポート！記帳代行月額費用1500円～"/>
          <p:cNvSpPr>
            <a:spLocks noChangeAspect="1" noChangeArrowheads="1"/>
          </p:cNvSpPr>
          <p:nvPr/>
        </p:nvSpPr>
        <p:spPr bwMode="auto">
          <a:xfrm>
            <a:off x="110006" y="-204304"/>
            <a:ext cx="215523" cy="431060"/>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7" name="正方形/長方形 6"/>
          <p:cNvSpPr/>
          <p:nvPr/>
        </p:nvSpPr>
        <p:spPr>
          <a:xfrm>
            <a:off x="369888" y="1674292"/>
            <a:ext cx="6924675" cy="86409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tIns="36000" bIns="36000" anchor="t"/>
          <a:lstStyle/>
          <a:p>
            <a:pPr>
              <a:defRPr/>
            </a:pPr>
            <a:r>
              <a:rPr lang="ja-JP" altLang="en-US" sz="1200" dirty="0">
                <a:solidFill>
                  <a:schemeClr val="tx1"/>
                </a:solidFill>
                <a:latin typeface="メイリオ" pitchFamily="50" charset="-128"/>
                <a:ea typeface="メイリオ" pitchFamily="50" charset="-128"/>
                <a:cs typeface="メイリオ" pitchFamily="50" charset="-128"/>
              </a:rPr>
              <a:t>不動産、銀行預金、出資金、株式、投資信託、その他財産の名義変更、</a:t>
            </a:r>
            <a:endParaRPr lang="en-US" altLang="ja-JP" sz="1200" dirty="0">
              <a:solidFill>
                <a:schemeClr val="tx1"/>
              </a:solidFill>
              <a:latin typeface="メイリオ" pitchFamily="50" charset="-128"/>
              <a:ea typeface="メイリオ" pitchFamily="50" charset="-128"/>
              <a:cs typeface="メイリオ" pitchFamily="50" charset="-128"/>
            </a:endParaRPr>
          </a:p>
          <a:p>
            <a:pPr>
              <a:defRPr/>
            </a:pPr>
            <a:r>
              <a:rPr lang="ja-JP" altLang="en-US" sz="1200" dirty="0">
                <a:solidFill>
                  <a:schemeClr val="tx1"/>
                </a:solidFill>
                <a:latin typeface="メイリオ" pitchFamily="50" charset="-128"/>
                <a:ea typeface="メイリオ" pitchFamily="50" charset="-128"/>
                <a:cs typeface="メイリオ" pitchFamily="50" charset="-128"/>
              </a:rPr>
              <a:t>財産調査や相続人調査等を行います。</a:t>
            </a:r>
            <a:endParaRPr lang="en-US" altLang="ja-JP" sz="1200" dirty="0">
              <a:solidFill>
                <a:schemeClr val="tx1"/>
              </a:solidFill>
              <a:latin typeface="メイリオ" pitchFamily="50" charset="-128"/>
              <a:ea typeface="メイリオ" pitchFamily="50" charset="-128"/>
              <a:cs typeface="メイリオ" pitchFamily="50" charset="-128"/>
            </a:endParaRPr>
          </a:p>
          <a:p>
            <a:pPr>
              <a:defRPr/>
            </a:pPr>
            <a:br>
              <a:rPr lang="ja-JP" altLang="en-US" sz="1200" dirty="0">
                <a:solidFill>
                  <a:schemeClr val="tx1"/>
                </a:solidFill>
                <a:latin typeface="メイリオ" pitchFamily="50" charset="-128"/>
                <a:ea typeface="メイリオ" pitchFamily="50" charset="-128"/>
                <a:cs typeface="メイリオ" pitchFamily="50" charset="-128"/>
              </a:rPr>
            </a:br>
            <a:r>
              <a:rPr lang="ja-JP" altLang="en-US" sz="1200" dirty="0">
                <a:solidFill>
                  <a:schemeClr val="tx1"/>
                </a:solidFill>
                <a:latin typeface="メイリオ" pitchFamily="50" charset="-128"/>
                <a:ea typeface="メイリオ" pitchFamily="50" charset="-128"/>
                <a:cs typeface="メイリオ" pitchFamily="50" charset="-128"/>
              </a:rPr>
              <a:t>被相続人が一人暮らしの場合や、相続人が遠方の場合など、</a:t>
            </a:r>
            <a:endParaRPr lang="en-US" altLang="ja-JP" sz="1200" dirty="0">
              <a:solidFill>
                <a:schemeClr val="tx1"/>
              </a:solidFill>
              <a:latin typeface="メイリオ" pitchFamily="50" charset="-128"/>
              <a:ea typeface="メイリオ" pitchFamily="50" charset="-128"/>
              <a:cs typeface="メイリオ" pitchFamily="50" charset="-128"/>
            </a:endParaRPr>
          </a:p>
          <a:p>
            <a:pPr>
              <a:defRPr/>
            </a:pPr>
            <a:r>
              <a:rPr lang="ja-JP" altLang="en-US" sz="1200" dirty="0">
                <a:solidFill>
                  <a:schemeClr val="tx1"/>
                </a:solidFill>
                <a:latin typeface="メイリオ" pitchFamily="50" charset="-128"/>
                <a:ea typeface="メイリオ" pitchFamily="50" charset="-128"/>
                <a:cs typeface="メイリオ" pitchFamily="50" charset="-128"/>
              </a:rPr>
              <a:t>自分達だけでは遺産分割が進まないような、複雑な相続の方にお勧めです。</a:t>
            </a:r>
            <a:endParaRPr lang="en-US" altLang="ja-JP" sz="1200" dirty="0">
              <a:solidFill>
                <a:schemeClr val="tx1"/>
              </a:solidFill>
              <a:latin typeface="メイリオ" pitchFamily="50" charset="-128"/>
              <a:ea typeface="メイリオ" pitchFamily="50" charset="-128"/>
              <a:cs typeface="メイリオ" pitchFamily="50" charset="-128"/>
            </a:endParaRPr>
          </a:p>
        </p:txBody>
      </p:sp>
      <p:sp>
        <p:nvSpPr>
          <p:cNvPr id="8" name="正方形/長方形 7"/>
          <p:cNvSpPr/>
          <p:nvPr/>
        </p:nvSpPr>
        <p:spPr>
          <a:xfrm>
            <a:off x="369887" y="8875092"/>
            <a:ext cx="6924675" cy="115212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tIns="36000" bIns="36000" anchor="t"/>
          <a:lstStyle/>
          <a:p>
            <a:pPr>
              <a:defRPr/>
            </a:pPr>
            <a:r>
              <a:rPr lang="en-US" altLang="ja-JP" sz="1200" dirty="0">
                <a:solidFill>
                  <a:schemeClr val="tx1"/>
                </a:solidFill>
                <a:latin typeface="メイリオ" pitchFamily="50" charset="-128"/>
                <a:ea typeface="メイリオ" pitchFamily="50" charset="-128"/>
                <a:cs typeface="メイリオ" pitchFamily="50" charset="-128"/>
              </a:rPr>
              <a:t>※</a:t>
            </a:r>
            <a:r>
              <a:rPr lang="ja-JP" altLang="en-US" sz="1200" dirty="0">
                <a:solidFill>
                  <a:schemeClr val="tx1"/>
                </a:solidFill>
                <a:latin typeface="メイリオ" pitchFamily="50" charset="-128"/>
                <a:ea typeface="メイリオ" pitchFamily="50" charset="-128"/>
                <a:cs typeface="メイリオ" pitchFamily="50" charset="-128"/>
              </a:rPr>
              <a:t>紛争性がある場合など、弁護士や各種専門家を手配することがあります。（別途報酬）</a:t>
            </a:r>
            <a:endParaRPr lang="en-US" altLang="ja-JP" sz="1200" dirty="0">
              <a:solidFill>
                <a:schemeClr val="tx1"/>
              </a:solidFill>
              <a:latin typeface="メイリオ" pitchFamily="50" charset="-128"/>
              <a:ea typeface="メイリオ" pitchFamily="50" charset="-128"/>
              <a:cs typeface="メイリオ" pitchFamily="50" charset="-128"/>
            </a:endParaRPr>
          </a:p>
          <a:p>
            <a:pPr>
              <a:defRPr/>
            </a:pPr>
            <a:r>
              <a:rPr lang="en-US" altLang="ja-JP" sz="1200" dirty="0">
                <a:solidFill>
                  <a:schemeClr val="tx1"/>
                </a:solidFill>
                <a:latin typeface="メイリオ" pitchFamily="50" charset="-128"/>
                <a:ea typeface="メイリオ" pitchFamily="50" charset="-128"/>
                <a:cs typeface="メイリオ" pitchFamily="50" charset="-128"/>
              </a:rPr>
              <a:t>※</a:t>
            </a:r>
            <a:r>
              <a:rPr lang="ja-JP" altLang="en-US" sz="1200" dirty="0">
                <a:solidFill>
                  <a:schemeClr val="tx1"/>
                </a:solidFill>
                <a:latin typeface="メイリオ" pitchFamily="50" charset="-128"/>
                <a:ea typeface="メイリオ" pitchFamily="50" charset="-128"/>
                <a:cs typeface="メイリオ" pitchFamily="50" charset="-128"/>
              </a:rPr>
              <a:t>出張が必要な場合は、日当として半日の場合１万円、１日の場合２万円いただきます。</a:t>
            </a:r>
            <a:endParaRPr lang="en-US" altLang="ja-JP" sz="1200" dirty="0">
              <a:solidFill>
                <a:schemeClr val="tx1"/>
              </a:solidFill>
              <a:latin typeface="メイリオ" pitchFamily="50" charset="-128"/>
              <a:ea typeface="メイリオ" pitchFamily="50" charset="-128"/>
              <a:cs typeface="メイリオ" pitchFamily="50" charset="-128"/>
            </a:endParaRPr>
          </a:p>
          <a:p>
            <a:pPr>
              <a:defRPr/>
            </a:pPr>
            <a:r>
              <a:rPr lang="en-US" altLang="ja-JP" sz="1200" dirty="0">
                <a:solidFill>
                  <a:schemeClr val="tx1"/>
                </a:solidFill>
                <a:latin typeface="メイリオ" pitchFamily="50" charset="-128"/>
                <a:ea typeface="メイリオ" pitchFamily="50" charset="-128"/>
                <a:cs typeface="メイリオ" pitchFamily="50" charset="-128"/>
              </a:rPr>
              <a:t>※</a:t>
            </a:r>
            <a:r>
              <a:rPr lang="ja-JP" altLang="en-US" sz="1200" dirty="0">
                <a:solidFill>
                  <a:schemeClr val="tx1"/>
                </a:solidFill>
                <a:latin typeface="メイリオ" pitchFamily="50" charset="-128"/>
                <a:ea typeface="メイリオ" pitchFamily="50" charset="-128"/>
                <a:cs typeface="メイリオ" pitchFamily="50" charset="-128"/>
              </a:rPr>
              <a:t>下記は別途負担となります。</a:t>
            </a:r>
            <a:endParaRPr lang="en-US" altLang="ja-JP" sz="1200" dirty="0">
              <a:solidFill>
                <a:schemeClr val="tx1"/>
              </a:solidFill>
              <a:latin typeface="メイリオ" pitchFamily="50" charset="-128"/>
              <a:ea typeface="メイリオ" pitchFamily="50" charset="-128"/>
              <a:cs typeface="メイリオ" pitchFamily="50" charset="-128"/>
            </a:endParaRPr>
          </a:p>
          <a:p>
            <a:pPr>
              <a:defRPr/>
            </a:pPr>
            <a:r>
              <a:rPr lang="ja-JP" altLang="en-US" sz="1200" dirty="0">
                <a:solidFill>
                  <a:schemeClr val="tx1"/>
                </a:solidFill>
                <a:latin typeface="メイリオ" pitchFamily="50" charset="-128"/>
                <a:ea typeface="メイリオ" pitchFamily="50" charset="-128"/>
                <a:cs typeface="メイリオ" pitchFamily="50" charset="-128"/>
              </a:rPr>
              <a:t>　　・郵送料等の別途実費分（相続人</a:t>
            </a:r>
            <a:r>
              <a:rPr lang="en-US" altLang="ja-JP" sz="1200" dirty="0">
                <a:solidFill>
                  <a:schemeClr val="tx1"/>
                </a:solidFill>
                <a:latin typeface="メイリオ" pitchFamily="50" charset="-128"/>
                <a:ea typeface="メイリオ" pitchFamily="50" charset="-128"/>
                <a:cs typeface="メイリオ" pitchFamily="50" charset="-128"/>
              </a:rPr>
              <a:t>1</a:t>
            </a:r>
            <a:r>
              <a:rPr lang="ja-JP" altLang="en-US" sz="1200" dirty="0">
                <a:solidFill>
                  <a:schemeClr val="tx1"/>
                </a:solidFill>
                <a:latin typeface="メイリオ" pitchFamily="50" charset="-128"/>
                <a:ea typeface="メイリオ" pitchFamily="50" charset="-128"/>
                <a:cs typeface="メイリオ" pitchFamily="50" charset="-128"/>
              </a:rPr>
              <a:t>人あたり</a:t>
            </a:r>
            <a:r>
              <a:rPr lang="en-US" altLang="ja-JP" sz="1200" dirty="0">
                <a:solidFill>
                  <a:schemeClr val="tx1"/>
                </a:solidFill>
                <a:latin typeface="メイリオ" pitchFamily="50" charset="-128"/>
                <a:ea typeface="メイリオ" pitchFamily="50" charset="-128"/>
                <a:cs typeface="メイリオ" pitchFamily="50" charset="-128"/>
              </a:rPr>
              <a:t>2,000</a:t>
            </a:r>
            <a:r>
              <a:rPr lang="ja-JP" altLang="en-US" sz="1200" dirty="0">
                <a:solidFill>
                  <a:schemeClr val="tx1"/>
                </a:solidFill>
                <a:latin typeface="メイリオ" pitchFamily="50" charset="-128"/>
                <a:ea typeface="メイリオ" pitchFamily="50" charset="-128"/>
                <a:cs typeface="メイリオ" pitchFamily="50" charset="-128"/>
              </a:rPr>
              <a:t>円）　 ・不動産の登録免許税等の税金</a:t>
            </a:r>
            <a:endParaRPr lang="en-US" altLang="ja-JP" sz="1200" dirty="0">
              <a:solidFill>
                <a:schemeClr val="tx1"/>
              </a:solidFill>
              <a:latin typeface="メイリオ" pitchFamily="50" charset="-128"/>
              <a:ea typeface="メイリオ" pitchFamily="50" charset="-128"/>
              <a:cs typeface="メイリオ" pitchFamily="50" charset="-128"/>
            </a:endParaRPr>
          </a:p>
          <a:p>
            <a:pPr>
              <a:defRPr/>
            </a:pPr>
            <a:r>
              <a:rPr lang="ja-JP" altLang="en-US" sz="1200" dirty="0">
                <a:solidFill>
                  <a:schemeClr val="tx1"/>
                </a:solidFill>
                <a:latin typeface="メイリオ" pitchFamily="50" charset="-128"/>
                <a:ea typeface="メイリオ" pitchFamily="50" charset="-128"/>
                <a:cs typeface="メイリオ" pitchFamily="50" charset="-128"/>
              </a:rPr>
              <a:t>　　・戸籍や住民票、謄本などの証明書の発行手数料      　  ・出張時の交通費</a:t>
            </a:r>
            <a:endParaRPr lang="en-US" altLang="ja-JP" sz="1200" dirty="0">
              <a:solidFill>
                <a:schemeClr val="tx1"/>
              </a:solidFill>
              <a:latin typeface="メイリオ" pitchFamily="50" charset="-128"/>
              <a:ea typeface="メイリオ" pitchFamily="50" charset="-128"/>
              <a:cs typeface="メイリオ"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017019251"/>
              </p:ext>
            </p:extLst>
          </p:nvPr>
        </p:nvGraphicFramePr>
        <p:xfrm>
          <a:off x="369888" y="2682403"/>
          <a:ext cx="6924676" cy="6192689"/>
        </p:xfrm>
        <a:graphic>
          <a:graphicData uri="http://schemas.openxmlformats.org/drawingml/2006/table">
            <a:tbl>
              <a:tblPr/>
              <a:tblGrid>
                <a:gridCol w="2618656">
                  <a:extLst>
                    <a:ext uri="{9D8B030D-6E8A-4147-A177-3AD203B41FA5}">
                      <a16:colId xmlns:a16="http://schemas.microsoft.com/office/drawing/2014/main" val="241332500"/>
                    </a:ext>
                  </a:extLst>
                </a:gridCol>
                <a:gridCol w="1584176">
                  <a:extLst>
                    <a:ext uri="{9D8B030D-6E8A-4147-A177-3AD203B41FA5}">
                      <a16:colId xmlns:a16="http://schemas.microsoft.com/office/drawing/2014/main" val="849044446"/>
                    </a:ext>
                  </a:extLst>
                </a:gridCol>
                <a:gridCol w="2721844">
                  <a:extLst>
                    <a:ext uri="{9D8B030D-6E8A-4147-A177-3AD203B41FA5}">
                      <a16:colId xmlns:a16="http://schemas.microsoft.com/office/drawing/2014/main" val="20002"/>
                    </a:ext>
                  </a:extLst>
                </a:gridCol>
              </a:tblGrid>
              <a:tr h="329418">
                <a:tc>
                  <a:txBody>
                    <a:bodyPr/>
                    <a:lstStyle/>
                    <a:p>
                      <a:pPr algn="ctr" rtl="0" fontAlgn="ct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相続財産額</a:t>
                      </a:r>
                    </a:p>
                  </a:txBody>
                  <a:tcPr marL="8815" marR="8815" marT="88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rtl="0" fontAlgn="ctr"/>
                      <a:r>
                        <a:rPr lang="ja-JP" altLang="en-US" sz="1100" b="0" i="0" u="none" strike="noStrike" dirty="0">
                          <a:solidFill>
                            <a:srgbClr val="333333"/>
                          </a:solidFill>
                          <a:effectLst/>
                          <a:latin typeface="メイリオ" panose="020B0604030504040204" pitchFamily="50" charset="-128"/>
                          <a:ea typeface="メイリオ" panose="020B0604030504040204" pitchFamily="50" charset="-128"/>
                        </a:rPr>
                        <a:t>料金</a:t>
                      </a:r>
                    </a:p>
                  </a:txBody>
                  <a:tcPr marL="8815" marR="8815" marT="8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rtl="0" fontAlgn="ctr"/>
                      <a:r>
                        <a:rPr lang="ja-JP" altLang="en-US" sz="1100" b="0" i="0" u="none" strike="noStrike" dirty="0">
                          <a:solidFill>
                            <a:srgbClr val="333333"/>
                          </a:solidFill>
                          <a:effectLst/>
                          <a:latin typeface="メイリオ" panose="020B0604030504040204" pitchFamily="50" charset="-128"/>
                          <a:ea typeface="メイリオ" panose="020B0604030504040204" pitchFamily="50" charset="-128"/>
                        </a:rPr>
                        <a:t>サポート内容</a:t>
                      </a:r>
                    </a:p>
                  </a:txBody>
                  <a:tcPr marL="8815" marR="8815" marT="88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3663349065"/>
                  </a:ext>
                </a:extLst>
              </a:tr>
              <a:tr h="434405">
                <a:tc>
                  <a:txBody>
                    <a:bodyPr/>
                    <a:lstStyle/>
                    <a:p>
                      <a:pPr algn="ctr" rtl="0" fontAlgn="ct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1,000</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万円未満</a:t>
                      </a:r>
                    </a:p>
                  </a:txBody>
                  <a:tcPr marL="8815" marR="8815" marT="8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200,000</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円～</a:t>
                      </a:r>
                      <a:endParaRPr lang="en-US" altLang="ja-JP" sz="1200" b="0" i="0" u="none" strike="noStrike" dirty="0">
                        <a:solidFill>
                          <a:srgbClr val="333333"/>
                        </a:solidFill>
                        <a:effectLst/>
                        <a:latin typeface="メイリオ" panose="020B0604030504040204" pitchFamily="50" charset="-128"/>
                        <a:ea typeface="メイリオ" panose="020B0604030504040204" pitchFamily="50" charset="-128"/>
                      </a:endParaRPr>
                    </a:p>
                  </a:txBody>
                  <a:tcPr marL="8815" marR="8815" marT="8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12">
                  <a:txBody>
                    <a:bodyPr/>
                    <a:lstStyle/>
                    <a:p>
                      <a:pPr algn="l" rtl="0" fontAlgn="ctr">
                        <a:lnSpc>
                          <a:spcPct val="150000"/>
                        </a:lnSpc>
                      </a:pP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１．相続人調査</a:t>
                      </a:r>
                      <a:endParaRPr lang="en-US" altLang="ja-JP" sz="1200" b="0" i="0" u="none" strike="noStrike" dirty="0">
                        <a:solidFill>
                          <a:srgbClr val="333333"/>
                        </a:solidFill>
                        <a:effectLst/>
                        <a:latin typeface="メイリオ" panose="020B0604030504040204" pitchFamily="50" charset="-128"/>
                        <a:ea typeface="メイリオ" panose="020B0604030504040204" pitchFamily="50" charset="-128"/>
                      </a:endParaRPr>
                    </a:p>
                    <a:p>
                      <a:pPr algn="l" rtl="0" fontAlgn="ctr">
                        <a:lnSpc>
                          <a:spcPct val="150000"/>
                        </a:lnSpc>
                      </a:pP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　　（戸籍</a:t>
                      </a: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住民票の取得等）</a:t>
                      </a:r>
                      <a:endParaRPr lang="en-US" altLang="ja-JP" sz="1200" b="0" i="0" u="none" strike="noStrike" dirty="0">
                        <a:solidFill>
                          <a:srgbClr val="333333"/>
                        </a:solidFill>
                        <a:effectLst/>
                        <a:latin typeface="メイリオ" panose="020B0604030504040204" pitchFamily="50" charset="-128"/>
                        <a:ea typeface="メイリオ" panose="020B0604030504040204" pitchFamily="50" charset="-128"/>
                      </a:endParaRPr>
                    </a:p>
                    <a:p>
                      <a:pPr algn="l" rtl="0" fontAlgn="ctr">
                        <a:lnSpc>
                          <a:spcPct val="150000"/>
                        </a:lnSpc>
                      </a:pPr>
                      <a:b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b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２．相続関係説明図作成</a:t>
                      </a:r>
                      <a:endParaRPr lang="en-US" altLang="ja-JP" sz="1200" b="0" i="0" u="none" strike="noStrike" dirty="0">
                        <a:solidFill>
                          <a:srgbClr val="333333"/>
                        </a:solidFill>
                        <a:effectLst/>
                        <a:latin typeface="メイリオ" panose="020B0604030504040204" pitchFamily="50" charset="-128"/>
                        <a:ea typeface="メイリオ" panose="020B0604030504040204" pitchFamily="50" charset="-128"/>
                      </a:endParaRPr>
                    </a:p>
                    <a:p>
                      <a:pPr algn="l" rtl="0" fontAlgn="ctr">
                        <a:lnSpc>
                          <a:spcPct val="150000"/>
                        </a:lnSpc>
                      </a:pPr>
                      <a:b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b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３．相続財産調査</a:t>
                      </a:r>
                      <a:endParaRPr lang="en-US" altLang="ja-JP" sz="1200" b="0" i="0" u="none" strike="noStrike" dirty="0">
                        <a:solidFill>
                          <a:srgbClr val="333333"/>
                        </a:solidFill>
                        <a:effectLst/>
                        <a:latin typeface="メイリオ" panose="020B0604030504040204" pitchFamily="50" charset="-128"/>
                        <a:ea typeface="メイリオ" panose="020B0604030504040204" pitchFamily="50" charset="-128"/>
                      </a:endParaRPr>
                    </a:p>
                    <a:p>
                      <a:pPr algn="l" rtl="0" fontAlgn="ctr">
                        <a:lnSpc>
                          <a:spcPct val="150000"/>
                        </a:lnSpc>
                      </a:pP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　　（謄本や残高証明の取得等）</a:t>
                      </a:r>
                      <a:endParaRPr lang="en-US" altLang="ja-JP" sz="1200" b="0" i="0" u="none" strike="noStrike" dirty="0">
                        <a:solidFill>
                          <a:srgbClr val="333333"/>
                        </a:solidFill>
                        <a:effectLst/>
                        <a:latin typeface="メイリオ" panose="020B0604030504040204" pitchFamily="50" charset="-128"/>
                        <a:ea typeface="メイリオ" panose="020B0604030504040204" pitchFamily="50" charset="-128"/>
                      </a:endParaRPr>
                    </a:p>
                    <a:p>
                      <a:pPr algn="l" rtl="0" fontAlgn="ctr">
                        <a:lnSpc>
                          <a:spcPct val="150000"/>
                        </a:lnSpc>
                      </a:pPr>
                      <a:b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b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４．分割協議の仲介</a:t>
                      </a:r>
                      <a:endParaRPr lang="en-US" altLang="ja-JP" sz="1200" b="0" i="0" u="none" strike="noStrike" dirty="0">
                        <a:solidFill>
                          <a:srgbClr val="333333"/>
                        </a:solidFill>
                        <a:effectLst/>
                        <a:latin typeface="メイリオ" panose="020B0604030504040204" pitchFamily="50" charset="-128"/>
                        <a:ea typeface="メイリオ" panose="020B0604030504040204" pitchFamily="50" charset="-128"/>
                      </a:endParaRPr>
                    </a:p>
                    <a:p>
                      <a:pPr algn="l" rtl="0" fontAlgn="ctr">
                        <a:lnSpc>
                          <a:spcPct val="150000"/>
                        </a:lnSpc>
                      </a:pPr>
                      <a:b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b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５．遺産分割協議書作成</a:t>
                      </a:r>
                      <a:endParaRPr lang="en-US" altLang="ja-JP" sz="1200" b="0" i="0" u="none" strike="noStrike" dirty="0">
                        <a:solidFill>
                          <a:srgbClr val="333333"/>
                        </a:solidFill>
                        <a:effectLst/>
                        <a:latin typeface="メイリオ" panose="020B0604030504040204" pitchFamily="50" charset="-128"/>
                        <a:ea typeface="メイリオ" panose="020B0604030504040204" pitchFamily="50" charset="-128"/>
                      </a:endParaRPr>
                    </a:p>
                    <a:p>
                      <a:pPr algn="l" rtl="0" fontAlgn="ctr">
                        <a:lnSpc>
                          <a:spcPct val="150000"/>
                        </a:lnSpc>
                      </a:pPr>
                      <a:b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b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６．金融機関等の名義変更・解約</a:t>
                      </a:r>
                      <a:endParaRPr lang="en-US" altLang="ja-JP" sz="1200" b="0" i="0" u="none" strike="noStrike" dirty="0">
                        <a:solidFill>
                          <a:srgbClr val="333333"/>
                        </a:solidFill>
                        <a:effectLst/>
                        <a:latin typeface="メイリオ" panose="020B0604030504040204" pitchFamily="50" charset="-128"/>
                        <a:ea typeface="メイリオ" panose="020B0604030504040204" pitchFamily="50" charset="-128"/>
                      </a:endParaRPr>
                    </a:p>
                    <a:p>
                      <a:pPr algn="l" rtl="0" fontAlgn="ctr">
                        <a:lnSpc>
                          <a:spcPct val="150000"/>
                        </a:lnSpc>
                      </a:pPr>
                      <a:endParaRPr lang="en-US" altLang="ja-JP" sz="1200" b="0" i="0" u="none" strike="noStrike" dirty="0">
                        <a:solidFill>
                          <a:srgbClr val="333333"/>
                        </a:solidFill>
                        <a:effectLst/>
                        <a:latin typeface="メイリオ" panose="020B0604030504040204" pitchFamily="50" charset="-128"/>
                        <a:ea typeface="メイリオ" panose="020B0604030504040204" pitchFamily="50" charset="-128"/>
                      </a:endParaRPr>
                    </a:p>
                    <a:p>
                      <a:pPr algn="l" rtl="0" fontAlgn="ctr">
                        <a:lnSpc>
                          <a:spcPct val="150000"/>
                        </a:lnSpc>
                      </a:pP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７．財産の分配</a:t>
                      </a:r>
                      <a:endParaRPr lang="en-US" altLang="ja-JP" sz="1200" b="0" i="0" u="none" strike="noStrike" dirty="0">
                        <a:solidFill>
                          <a:srgbClr val="333333"/>
                        </a:solidFill>
                        <a:effectLst/>
                        <a:latin typeface="メイリオ" panose="020B0604030504040204" pitchFamily="50" charset="-128"/>
                        <a:ea typeface="メイリオ" panose="020B0604030504040204" pitchFamily="50" charset="-128"/>
                      </a:endParaRPr>
                    </a:p>
                    <a:p>
                      <a:pPr algn="l" rtl="0" fontAlgn="ctr">
                        <a:lnSpc>
                          <a:spcPct val="150000"/>
                        </a:lnSpc>
                      </a:pPr>
                      <a:endParaRPr lang="en-US" altLang="ja-JP" sz="1200" b="0" i="0" u="none" strike="noStrike" dirty="0">
                        <a:solidFill>
                          <a:srgbClr val="333333"/>
                        </a:solidFill>
                        <a:effectLst/>
                        <a:latin typeface="メイリオ" panose="020B0604030504040204" pitchFamily="50" charset="-128"/>
                        <a:ea typeface="メイリオ" panose="020B0604030504040204" pitchFamily="50" charset="-128"/>
                      </a:endParaRPr>
                    </a:p>
                    <a:p>
                      <a:pPr marL="0" marR="0" indent="0" algn="l" defTabSz="1043056" rtl="0" eaLnBrk="1" fontAlgn="ctr" latinLnBrk="0" hangingPunct="1">
                        <a:lnSpc>
                          <a:spcPct val="150000"/>
                        </a:lnSpc>
                        <a:spcBef>
                          <a:spcPts val="0"/>
                        </a:spcBef>
                        <a:spcAft>
                          <a:spcPts val="0"/>
                        </a:spcAft>
                        <a:buClrTx/>
                        <a:buSzTx/>
                        <a:buFontTx/>
                        <a:buNone/>
                        <a:tabLst/>
                        <a:defRPr/>
                      </a:pP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８．不動産登記</a:t>
                      </a:r>
                      <a:endParaRPr lang="en-US" altLang="ja-JP" sz="1200" b="0" i="0" u="none" strike="noStrike" dirty="0">
                        <a:solidFill>
                          <a:srgbClr val="333333"/>
                        </a:solidFill>
                        <a:effectLst/>
                        <a:latin typeface="メイリオ" panose="020B0604030504040204" pitchFamily="50" charset="-128"/>
                        <a:ea typeface="メイリオ" panose="020B0604030504040204" pitchFamily="50" charset="-128"/>
                      </a:endParaRPr>
                    </a:p>
                    <a:p>
                      <a:pPr algn="l" rtl="0" fontAlgn="ctr"/>
                      <a:endParaRPr lang="ja-JP" altLang="en-US" sz="1200" b="0" i="0" u="none" strike="noStrike" dirty="0">
                        <a:solidFill>
                          <a:srgbClr val="333333"/>
                        </a:solidFill>
                        <a:effectLst/>
                        <a:latin typeface="メイリオ" panose="020B0604030504040204" pitchFamily="50" charset="-128"/>
                        <a:ea typeface="メイリオ" panose="020B0604030504040204" pitchFamily="50" charset="-128"/>
                      </a:endParaRPr>
                    </a:p>
                  </a:txBody>
                  <a:tcPr marL="8815" marR="8815" marT="8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27731">
                <a:tc>
                  <a:txBody>
                    <a:bodyPr/>
                    <a:lstStyle/>
                    <a:p>
                      <a:pPr algn="ctr" rtl="0" fontAlgn="ct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1,000</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万円　</a:t>
                      </a: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　</a:t>
                      </a: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3,000</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万円 未満</a:t>
                      </a:r>
                      <a:endParaRPr lang="en-US" altLang="ja-JP" sz="1200" b="0" i="0" u="none" strike="noStrike" dirty="0">
                        <a:solidFill>
                          <a:srgbClr val="333333"/>
                        </a:solidFill>
                        <a:effectLst/>
                        <a:latin typeface="メイリオ" panose="020B0604030504040204" pitchFamily="50" charset="-128"/>
                        <a:ea typeface="メイリオ" panose="020B0604030504040204" pitchFamily="50" charset="-128"/>
                      </a:endParaRPr>
                    </a:p>
                  </a:txBody>
                  <a:tcPr marL="8815" marR="8815" marT="8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ct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375,000</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円</a:t>
                      </a:r>
                      <a:endParaRPr lang="en-US" altLang="ja-JP" sz="1200" b="0" i="0" u="none" strike="noStrike" dirty="0">
                        <a:solidFill>
                          <a:srgbClr val="333333"/>
                        </a:solidFill>
                        <a:effectLst/>
                        <a:latin typeface="メイリオ" panose="020B0604030504040204" pitchFamily="50" charset="-128"/>
                        <a:ea typeface="メイリオ" panose="020B0604030504040204" pitchFamily="50" charset="-128"/>
                      </a:endParaRPr>
                    </a:p>
                  </a:txBody>
                  <a:tcPr marL="8815" marR="8815" marT="8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vMerge="1">
                  <a:txBody>
                    <a:bodyPr/>
                    <a:lstStyle/>
                    <a:p>
                      <a:pPr algn="l" rtl="0" fontAlgn="ctr"/>
                      <a:endParaRPr lang="ja-JP" altLang="en-US" sz="1200" b="0" i="0" u="none" strike="noStrike" dirty="0">
                        <a:solidFill>
                          <a:srgbClr val="333333"/>
                        </a:solidFill>
                        <a:effectLst/>
                        <a:latin typeface="メイリオ" panose="020B0604030504040204" pitchFamily="50" charset="-128"/>
                        <a:ea typeface="メイリオ" panose="020B0604030504040204" pitchFamily="50" charset="-128"/>
                      </a:endParaRPr>
                    </a:p>
                  </a:txBody>
                  <a:tcPr marL="8815" marR="8815" marT="8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52430702"/>
                  </a:ext>
                </a:extLst>
              </a:tr>
              <a:tr h="518264">
                <a:tc>
                  <a:txBody>
                    <a:bodyPr/>
                    <a:lstStyle/>
                    <a:p>
                      <a:pPr marL="0" marR="0" indent="0" algn="ctr" defTabSz="1043056"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3,000</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万円　</a:t>
                      </a: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　</a:t>
                      </a: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5,000</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万円 未満</a:t>
                      </a:r>
                      <a:endParaRPr lang="en-US" altLang="ja-JP" sz="1200" b="0" i="0" u="none" strike="noStrike" dirty="0">
                        <a:solidFill>
                          <a:srgbClr val="333333"/>
                        </a:solidFill>
                        <a:effectLst/>
                        <a:latin typeface="メイリオ" panose="020B0604030504040204" pitchFamily="50" charset="-128"/>
                        <a:ea typeface="メイリオ" panose="020B0604030504040204" pitchFamily="50" charset="-128"/>
                      </a:endParaRPr>
                    </a:p>
                  </a:txBody>
                  <a:tcPr marL="8815" marR="8815" marT="8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marL="0" marR="0" indent="0" algn="ctr" defTabSz="1043056"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450,000</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円</a:t>
                      </a:r>
                      <a:endParaRPr lang="en-US" altLang="ja-JP" sz="1200" b="0" i="0" u="none" strike="noStrike" dirty="0">
                        <a:solidFill>
                          <a:srgbClr val="333333"/>
                        </a:solidFill>
                        <a:effectLst/>
                        <a:latin typeface="メイリオ" panose="020B0604030504040204" pitchFamily="50" charset="-128"/>
                        <a:ea typeface="メイリオ" panose="020B0604030504040204" pitchFamily="50" charset="-128"/>
                      </a:endParaRPr>
                    </a:p>
                  </a:txBody>
                  <a:tcPr marL="8815" marR="8815" marT="8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extLst>
                  <a:ext uri="{0D108BD9-81ED-4DB2-BD59-A6C34878D82A}">
                    <a16:rowId xmlns:a16="http://schemas.microsoft.com/office/drawing/2014/main" val="10003"/>
                  </a:ext>
                </a:extLst>
              </a:tr>
              <a:tr h="475526">
                <a:tc>
                  <a:txBody>
                    <a:bodyPr/>
                    <a:lstStyle/>
                    <a:p>
                      <a:pPr algn="ctr" rtl="0" fontAlgn="ct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5,000</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万円　</a:t>
                      </a: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　</a:t>
                      </a: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7,000</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万円未満</a:t>
                      </a:r>
                    </a:p>
                  </a:txBody>
                  <a:tcPr marL="8815" marR="8815" marT="8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525,000</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円</a:t>
                      </a:r>
                      <a:endParaRPr lang="en-US" altLang="ja-JP" sz="1200" b="0" i="0" u="none" strike="noStrike" dirty="0">
                        <a:solidFill>
                          <a:srgbClr val="333333"/>
                        </a:solidFill>
                        <a:effectLst/>
                        <a:latin typeface="メイリオ" panose="020B0604030504040204" pitchFamily="50" charset="-128"/>
                        <a:ea typeface="メイリオ" panose="020B0604030504040204" pitchFamily="50" charset="-128"/>
                      </a:endParaRPr>
                    </a:p>
                  </a:txBody>
                  <a:tcPr marL="8815" marR="8815" marT="8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algn="ctr" rtl="0" fontAlgn="ctr"/>
                      <a:endParaRPr lang="en-US" altLang="ja-JP" sz="1200" b="0" i="0" u="none" strike="noStrike" dirty="0">
                        <a:solidFill>
                          <a:srgbClr val="333333"/>
                        </a:solidFill>
                        <a:effectLst/>
                        <a:latin typeface="メイリオ" panose="020B0604030504040204" pitchFamily="50" charset="-128"/>
                        <a:ea typeface="メイリオ" panose="020B0604030504040204" pitchFamily="50" charset="-128"/>
                      </a:endParaRPr>
                    </a:p>
                  </a:txBody>
                  <a:tcPr marL="8815" marR="8815" marT="8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38246516"/>
                  </a:ext>
                </a:extLst>
              </a:tr>
              <a:tr h="508465">
                <a:tc>
                  <a:txBody>
                    <a:bodyPr/>
                    <a:lstStyle/>
                    <a:p>
                      <a:pPr algn="ctr" rtl="0" fontAlgn="ct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7,000</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万円　</a:t>
                      </a: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　</a:t>
                      </a: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1</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億円未満</a:t>
                      </a:r>
                    </a:p>
                  </a:txBody>
                  <a:tcPr marL="8815" marR="8815" marT="8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750,000 </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円</a:t>
                      </a:r>
                      <a:endParaRPr lang="en-US" altLang="ja-JP" sz="1200" b="0" i="0" u="none" strike="noStrike" dirty="0">
                        <a:solidFill>
                          <a:srgbClr val="333333"/>
                        </a:solidFill>
                        <a:effectLst/>
                        <a:latin typeface="メイリオ" panose="020B0604030504040204" pitchFamily="50" charset="-128"/>
                        <a:ea typeface="メイリオ" panose="020B0604030504040204" pitchFamily="50" charset="-128"/>
                      </a:endParaRPr>
                    </a:p>
                  </a:txBody>
                  <a:tcPr marL="8815" marR="8815" marT="8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extLst>
                  <a:ext uri="{0D108BD9-81ED-4DB2-BD59-A6C34878D82A}">
                    <a16:rowId xmlns:a16="http://schemas.microsoft.com/office/drawing/2014/main" val="10005"/>
                  </a:ext>
                </a:extLst>
              </a:tr>
              <a:tr h="576486">
                <a:tc>
                  <a:txBody>
                    <a:bodyPr/>
                    <a:lstStyle/>
                    <a:p>
                      <a:pPr algn="ctr" rtl="0" fontAlgn="ct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1</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億円　</a:t>
                      </a: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　</a:t>
                      </a: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1</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億</a:t>
                      </a: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5,000</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万円未満</a:t>
                      </a:r>
                    </a:p>
                  </a:txBody>
                  <a:tcPr marL="8815" marR="8815" marT="8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1,125,000 </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円</a:t>
                      </a:r>
                      <a:endParaRPr lang="en-US" altLang="ja-JP" sz="1200" b="0" i="0" u="none" strike="noStrike" dirty="0">
                        <a:solidFill>
                          <a:srgbClr val="333333"/>
                        </a:solidFill>
                        <a:effectLst/>
                        <a:latin typeface="メイリオ" panose="020B0604030504040204" pitchFamily="50" charset="-128"/>
                        <a:ea typeface="メイリオ" panose="020B0604030504040204" pitchFamily="50" charset="-128"/>
                      </a:endParaRPr>
                    </a:p>
                  </a:txBody>
                  <a:tcPr marL="8815" marR="8815" marT="8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extLst>
                  <a:ext uri="{0D108BD9-81ED-4DB2-BD59-A6C34878D82A}">
                    <a16:rowId xmlns:a16="http://schemas.microsoft.com/office/drawing/2014/main" val="10006"/>
                  </a:ext>
                </a:extLst>
              </a:tr>
              <a:tr h="490009">
                <a:tc>
                  <a:txBody>
                    <a:bodyPr/>
                    <a:lstStyle/>
                    <a:p>
                      <a:pPr algn="ctr" rtl="0" fontAlgn="ct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1</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億</a:t>
                      </a: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5,000</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万円　</a:t>
                      </a: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　</a:t>
                      </a: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2</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億円未満</a:t>
                      </a:r>
                    </a:p>
                  </a:txBody>
                  <a:tcPr marL="8815" marR="8815" marT="8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1,500,000 </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円</a:t>
                      </a:r>
                      <a:endParaRPr lang="en-US" altLang="ja-JP" sz="1200" b="0" i="0" u="none" strike="noStrike" dirty="0">
                        <a:solidFill>
                          <a:srgbClr val="333333"/>
                        </a:solidFill>
                        <a:effectLst/>
                        <a:latin typeface="メイリオ" panose="020B0604030504040204" pitchFamily="50" charset="-128"/>
                        <a:ea typeface="メイリオ" panose="020B0604030504040204" pitchFamily="50" charset="-128"/>
                      </a:endParaRPr>
                    </a:p>
                  </a:txBody>
                  <a:tcPr marL="8815" marR="8815" marT="8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extLst>
                  <a:ext uri="{0D108BD9-81ED-4DB2-BD59-A6C34878D82A}">
                    <a16:rowId xmlns:a16="http://schemas.microsoft.com/office/drawing/2014/main" val="10007"/>
                  </a:ext>
                </a:extLst>
              </a:tr>
              <a:tr h="481852">
                <a:tc>
                  <a:txBody>
                    <a:bodyPr/>
                    <a:lstStyle/>
                    <a:p>
                      <a:pPr algn="ctr" rtl="0" fontAlgn="ct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2</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億円　</a:t>
                      </a: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　</a:t>
                      </a: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2</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億</a:t>
                      </a: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5,000</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万円未満</a:t>
                      </a:r>
                    </a:p>
                  </a:txBody>
                  <a:tcPr marL="8815" marR="8815" marT="8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1,875,000 </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円</a:t>
                      </a:r>
                      <a:endParaRPr lang="en-US" altLang="ja-JP" sz="1200" b="0" i="0" u="none" strike="noStrike" dirty="0">
                        <a:solidFill>
                          <a:srgbClr val="333333"/>
                        </a:solidFill>
                        <a:effectLst/>
                        <a:latin typeface="メイリオ" panose="020B0604030504040204" pitchFamily="50" charset="-128"/>
                        <a:ea typeface="メイリオ" panose="020B0604030504040204" pitchFamily="50" charset="-128"/>
                      </a:endParaRPr>
                    </a:p>
                  </a:txBody>
                  <a:tcPr marL="8815" marR="8815" marT="8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extLst>
                  <a:ext uri="{0D108BD9-81ED-4DB2-BD59-A6C34878D82A}">
                    <a16:rowId xmlns:a16="http://schemas.microsoft.com/office/drawing/2014/main" val="10008"/>
                  </a:ext>
                </a:extLst>
              </a:tr>
              <a:tr h="457068">
                <a:tc>
                  <a:txBody>
                    <a:bodyPr/>
                    <a:lstStyle/>
                    <a:p>
                      <a:pPr algn="ctr" rtl="0" fontAlgn="ct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2</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億</a:t>
                      </a: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5,000</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万円　</a:t>
                      </a: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　</a:t>
                      </a: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3</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億円未満</a:t>
                      </a:r>
                    </a:p>
                  </a:txBody>
                  <a:tcPr marL="8815" marR="8815" marT="8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2,250,000 </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円</a:t>
                      </a:r>
                      <a:endParaRPr lang="en-US" altLang="ja-JP" sz="1200" b="0" i="0" u="none" strike="noStrike" dirty="0">
                        <a:solidFill>
                          <a:srgbClr val="333333"/>
                        </a:solidFill>
                        <a:effectLst/>
                        <a:latin typeface="メイリオ" panose="020B0604030504040204" pitchFamily="50" charset="-128"/>
                        <a:ea typeface="メイリオ" panose="020B0604030504040204" pitchFamily="50" charset="-128"/>
                      </a:endParaRPr>
                    </a:p>
                  </a:txBody>
                  <a:tcPr marL="8815" marR="8815" marT="8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extLst>
                  <a:ext uri="{0D108BD9-81ED-4DB2-BD59-A6C34878D82A}">
                    <a16:rowId xmlns:a16="http://schemas.microsoft.com/office/drawing/2014/main" val="10009"/>
                  </a:ext>
                </a:extLst>
              </a:tr>
              <a:tr h="451408">
                <a:tc>
                  <a:txBody>
                    <a:bodyPr/>
                    <a:lstStyle/>
                    <a:p>
                      <a:pPr algn="ctr" rtl="0" fontAlgn="ct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3</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億円　</a:t>
                      </a: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　</a:t>
                      </a: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4</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億円未満</a:t>
                      </a:r>
                    </a:p>
                  </a:txBody>
                  <a:tcPr marL="8815" marR="8815" marT="8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3,000,000 </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円</a:t>
                      </a:r>
                      <a:endParaRPr lang="en-US" altLang="ja-JP" sz="1200" b="0" i="0" u="none" strike="noStrike" dirty="0">
                        <a:solidFill>
                          <a:srgbClr val="333333"/>
                        </a:solidFill>
                        <a:effectLst/>
                        <a:latin typeface="メイリオ" panose="020B0604030504040204" pitchFamily="50" charset="-128"/>
                        <a:ea typeface="メイリオ" panose="020B0604030504040204" pitchFamily="50" charset="-128"/>
                      </a:endParaRPr>
                    </a:p>
                  </a:txBody>
                  <a:tcPr marL="8815" marR="8815" marT="8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extLst>
                  <a:ext uri="{0D108BD9-81ED-4DB2-BD59-A6C34878D82A}">
                    <a16:rowId xmlns:a16="http://schemas.microsoft.com/office/drawing/2014/main" val="10010"/>
                  </a:ext>
                </a:extLst>
              </a:tr>
              <a:tr h="450074">
                <a:tc>
                  <a:txBody>
                    <a:bodyPr/>
                    <a:lstStyle/>
                    <a:p>
                      <a:pPr algn="ctr" rtl="0" fontAlgn="ct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4</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億円　</a:t>
                      </a: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　</a:t>
                      </a: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5</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億円未満</a:t>
                      </a:r>
                    </a:p>
                  </a:txBody>
                  <a:tcPr marL="8815" marR="8815" marT="8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3,750,000</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 円</a:t>
                      </a:r>
                      <a:endParaRPr lang="en-US" altLang="ja-JP" sz="1200" b="0" i="0" u="none" strike="noStrike" dirty="0">
                        <a:solidFill>
                          <a:srgbClr val="333333"/>
                        </a:solidFill>
                        <a:effectLst/>
                        <a:latin typeface="メイリオ" panose="020B0604030504040204" pitchFamily="50" charset="-128"/>
                        <a:ea typeface="メイリオ" panose="020B0604030504040204" pitchFamily="50" charset="-128"/>
                      </a:endParaRPr>
                    </a:p>
                  </a:txBody>
                  <a:tcPr marL="8815" marR="8815" marT="8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algn="ctr" rtl="0" fontAlgn="ctr"/>
                      <a:endParaRPr lang="en-US" altLang="ja-JP" sz="1200" b="0" i="0" u="none" strike="noStrike" dirty="0">
                        <a:solidFill>
                          <a:srgbClr val="333333"/>
                        </a:solidFill>
                        <a:effectLst/>
                        <a:latin typeface="メイリオ" panose="020B0604030504040204" pitchFamily="50" charset="-128"/>
                        <a:ea typeface="メイリオ" panose="020B0604030504040204" pitchFamily="50" charset="-128"/>
                      </a:endParaRPr>
                    </a:p>
                  </a:txBody>
                  <a:tcPr marL="8815" marR="8815" marT="8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90552318"/>
                  </a:ext>
                </a:extLst>
              </a:tr>
              <a:tr h="491983">
                <a:tc>
                  <a:txBody>
                    <a:bodyPr/>
                    <a:lstStyle/>
                    <a:p>
                      <a:pPr algn="ctr" rtl="0" fontAlgn="ct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5</a:t>
                      </a: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億円　</a:t>
                      </a:r>
                      <a:r>
                        <a:rPr lang="en-US" altLang="ja-JP" sz="1200" b="0" i="0" u="none" strike="noStrike" dirty="0">
                          <a:solidFill>
                            <a:srgbClr val="333333"/>
                          </a:solidFill>
                          <a:effectLst/>
                          <a:latin typeface="メイリオ" panose="020B0604030504040204" pitchFamily="50" charset="-128"/>
                          <a:ea typeface="メイリオ" panose="020B0604030504040204" pitchFamily="50" charset="-128"/>
                        </a:rPr>
                        <a:t>~</a:t>
                      </a:r>
                      <a:endParaRPr lang="ja-JP" altLang="en-US" sz="1200" b="0" i="0" u="none" strike="noStrike" dirty="0">
                        <a:solidFill>
                          <a:srgbClr val="333333"/>
                        </a:solidFill>
                        <a:effectLst/>
                        <a:latin typeface="メイリオ" panose="020B0604030504040204" pitchFamily="50" charset="-128"/>
                        <a:ea typeface="メイリオ" panose="020B0604030504040204" pitchFamily="50" charset="-128"/>
                      </a:endParaRPr>
                    </a:p>
                  </a:txBody>
                  <a:tcPr marL="8815" marR="8815" marT="8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ja-JP" altLang="en-US" sz="1200" b="0" i="0" u="none" strike="noStrike" dirty="0">
                          <a:solidFill>
                            <a:srgbClr val="333333"/>
                          </a:solidFill>
                          <a:effectLst/>
                          <a:latin typeface="メイリオ" panose="020B0604030504040204" pitchFamily="50" charset="-128"/>
                          <a:ea typeface="メイリオ" panose="020B0604030504040204" pitchFamily="50" charset="-128"/>
                        </a:rPr>
                        <a:t>別途見積もり</a:t>
                      </a:r>
                    </a:p>
                  </a:txBody>
                  <a:tcPr marL="8815" marR="8815" marT="8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algn="ctr" rtl="0" fontAlgn="ctr"/>
                      <a:endParaRPr lang="ja-JP" altLang="en-US" sz="1200" b="0" i="0" u="none" strike="noStrike" dirty="0">
                        <a:solidFill>
                          <a:srgbClr val="333333"/>
                        </a:solidFill>
                        <a:effectLst/>
                        <a:latin typeface="メイリオ" panose="020B0604030504040204" pitchFamily="50" charset="-128"/>
                        <a:ea typeface="メイリオ" panose="020B0604030504040204" pitchFamily="50" charset="-128"/>
                      </a:endParaRPr>
                    </a:p>
                  </a:txBody>
                  <a:tcPr marL="8815" marR="8815" marT="8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42571787"/>
                  </a:ext>
                </a:extLst>
              </a:tr>
            </a:tbl>
          </a:graphicData>
        </a:graphic>
      </p:graphicFrame>
    </p:spTree>
    <p:extLst>
      <p:ext uri="{BB962C8B-B14F-4D97-AF65-F5344CB8AC3E}">
        <p14:creationId xmlns:p14="http://schemas.microsoft.com/office/powerpoint/2010/main" val="1684119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 10"/>
          <p:cNvSpPr>
            <a:spLocks noGrp="1"/>
          </p:cNvSpPr>
          <p:nvPr>
            <p:ph type="sldNum" sz="quarter" idx="12"/>
          </p:nvPr>
        </p:nvSpPr>
        <p:spPr/>
        <p:txBody>
          <a:bodyPr/>
          <a:lstStyle/>
          <a:p>
            <a:pPr>
              <a:defRPr/>
            </a:pPr>
            <a:fld id="{8B3D7FD6-99C8-45DB-9CBB-18936123E746}" type="slidenum">
              <a:rPr lang="ja-JP" altLang="en-US" smtClean="0"/>
              <a:pPr>
                <a:defRPr/>
              </a:pPr>
              <a:t>5</a:t>
            </a:fld>
            <a:endParaRPr lang="ja-JP" altLang="en-US" dirty="0"/>
          </a:p>
        </p:txBody>
      </p:sp>
      <p:sp>
        <p:nvSpPr>
          <p:cNvPr id="16" name="テキスト ボックス 15"/>
          <p:cNvSpPr txBox="1"/>
          <p:nvPr/>
        </p:nvSpPr>
        <p:spPr>
          <a:xfrm>
            <a:off x="227271" y="914142"/>
            <a:ext cx="4489464" cy="400110"/>
          </a:xfrm>
          <a:prstGeom prst="rect">
            <a:avLst/>
          </a:prstGeom>
          <a:noFill/>
        </p:spPr>
        <p:txBody>
          <a:bodyPr wrap="square" rtlCol="0" anchor="ctr">
            <a:spAutoFit/>
          </a:bodyPr>
          <a:lstStyle/>
          <a:p>
            <a:pPr lvl="0"/>
            <a:r>
              <a:rPr lang="en-US" altLang="ja-JP" sz="2000" dirty="0">
                <a:latin typeface="メイリオ" pitchFamily="50" charset="-128"/>
                <a:ea typeface="メイリオ" pitchFamily="50" charset="-128"/>
                <a:cs typeface="メイリオ" pitchFamily="50" charset="-128"/>
              </a:rPr>
              <a:t>Ⅲ.【</a:t>
            </a:r>
            <a:r>
              <a:rPr lang="ja-JP" altLang="en-US" sz="2000" dirty="0">
                <a:latin typeface="メイリオ" pitchFamily="50" charset="-128"/>
                <a:ea typeface="メイリオ" pitchFamily="50" charset="-128"/>
                <a:cs typeface="メイリオ" pitchFamily="50" charset="-128"/>
              </a:rPr>
              <a:t>遺言作成サポート</a:t>
            </a:r>
            <a:r>
              <a:rPr lang="en-US" altLang="ja-JP" sz="2000" dirty="0">
                <a:latin typeface="メイリオ" pitchFamily="50" charset="-128"/>
                <a:ea typeface="メイリオ" pitchFamily="50" charset="-128"/>
                <a:cs typeface="メイリオ" pitchFamily="50" charset="-128"/>
              </a:rPr>
              <a:t>】</a:t>
            </a:r>
            <a:endParaRPr lang="ja-JP" altLang="en-US" sz="2000" dirty="0">
              <a:latin typeface="メイリオ" pitchFamily="50" charset="-128"/>
              <a:ea typeface="メイリオ" pitchFamily="50" charset="-128"/>
              <a:cs typeface="メイリオ" pitchFamily="50" charset="-128"/>
            </a:endParaRPr>
          </a:p>
        </p:txBody>
      </p:sp>
      <p:sp>
        <p:nvSpPr>
          <p:cNvPr id="34818" name="AutoShape 2" descr="驚きの価格であなたの会計・経理記帳代行をサポート！記帳代行月額費用1500円～"/>
          <p:cNvSpPr>
            <a:spLocks noChangeAspect="1" noChangeArrowheads="1"/>
          </p:cNvSpPr>
          <p:nvPr/>
        </p:nvSpPr>
        <p:spPr bwMode="auto">
          <a:xfrm>
            <a:off x="110006" y="-204304"/>
            <a:ext cx="215523" cy="431060"/>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34820" name="AutoShape 4" descr="驚きの価格であなたの会計・経理記帳代行をサポート！記帳代行月額費用1500円～"/>
          <p:cNvSpPr>
            <a:spLocks noChangeAspect="1" noChangeArrowheads="1"/>
          </p:cNvSpPr>
          <p:nvPr/>
        </p:nvSpPr>
        <p:spPr bwMode="auto">
          <a:xfrm>
            <a:off x="110006" y="-204304"/>
            <a:ext cx="215523" cy="431060"/>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graphicFrame>
        <p:nvGraphicFramePr>
          <p:cNvPr id="17" name="表 16"/>
          <p:cNvGraphicFramePr>
            <a:graphicFrameLocks noGrp="1"/>
          </p:cNvGraphicFramePr>
          <p:nvPr>
            <p:extLst>
              <p:ext uri="{D42A27DB-BD31-4B8C-83A1-F6EECF244321}">
                <p14:modId xmlns:p14="http://schemas.microsoft.com/office/powerpoint/2010/main" val="2803519473"/>
              </p:ext>
            </p:extLst>
          </p:nvPr>
        </p:nvGraphicFramePr>
        <p:xfrm>
          <a:off x="523089" y="2106340"/>
          <a:ext cx="6480000" cy="4536504"/>
        </p:xfrm>
        <a:graphic>
          <a:graphicData uri="http://schemas.openxmlformats.org/drawingml/2006/table">
            <a:tbl>
              <a:tblPr/>
              <a:tblGrid>
                <a:gridCol w="4202480">
                  <a:extLst>
                    <a:ext uri="{9D8B030D-6E8A-4147-A177-3AD203B41FA5}">
                      <a16:colId xmlns:a16="http://schemas.microsoft.com/office/drawing/2014/main" val="20000"/>
                    </a:ext>
                  </a:extLst>
                </a:gridCol>
                <a:gridCol w="2277520">
                  <a:extLst>
                    <a:ext uri="{9D8B030D-6E8A-4147-A177-3AD203B41FA5}">
                      <a16:colId xmlns:a16="http://schemas.microsoft.com/office/drawing/2014/main" val="20001"/>
                    </a:ext>
                  </a:extLst>
                </a:gridCol>
              </a:tblGrid>
              <a:tr h="423054">
                <a:tc>
                  <a:txBody>
                    <a:bodyPr/>
                    <a:lstStyle/>
                    <a:p>
                      <a:pPr algn="ctr" fontAlgn="ctr"/>
                      <a:r>
                        <a:rPr lang="ja-JP" altLang="en-US" sz="1400" b="0" i="0" u="none" strike="noStrike" dirty="0">
                          <a:solidFill>
                            <a:srgbClr val="333333"/>
                          </a:solidFill>
                          <a:latin typeface="メイリオ" pitchFamily="50" charset="-128"/>
                          <a:ea typeface="メイリオ" pitchFamily="50" charset="-128"/>
                          <a:cs typeface="メイリオ" pitchFamily="50" charset="-128"/>
                        </a:rPr>
                        <a:t>　</a:t>
                      </a:r>
                      <a:r>
                        <a:rPr lang="ja-JP" altLang="en-US" sz="1600" b="0" i="0" u="none" strike="noStrike" dirty="0">
                          <a:solidFill>
                            <a:srgbClr val="333333"/>
                          </a:solidFill>
                          <a:latin typeface="メイリオ" pitchFamily="50" charset="-128"/>
                          <a:ea typeface="メイリオ" pitchFamily="50" charset="-128"/>
                          <a:cs typeface="メイリオ" pitchFamily="50" charset="-128"/>
                        </a:rPr>
                        <a:t>遺　言　書</a:t>
                      </a:r>
                    </a:p>
                  </a:txBody>
                  <a:tcPr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gn="ctr" fontAlgn="ctr"/>
                      <a:r>
                        <a:rPr lang="ja-JP" altLang="en-US" sz="1600" b="0" i="0" u="none" strike="noStrike" dirty="0">
                          <a:solidFill>
                            <a:srgbClr val="333333"/>
                          </a:solidFill>
                          <a:latin typeface="メイリオ" pitchFamily="50" charset="-128"/>
                          <a:ea typeface="メイリオ" pitchFamily="50" charset="-128"/>
                          <a:cs typeface="メイリオ" pitchFamily="50" charset="-128"/>
                        </a:rPr>
                        <a:t>料　金</a:t>
                      </a:r>
                    </a:p>
                  </a:txBody>
                  <a:tcPr marL="4529" marR="4529" marT="4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extLst>
                  <a:ext uri="{0D108BD9-81ED-4DB2-BD59-A6C34878D82A}">
                    <a16:rowId xmlns:a16="http://schemas.microsoft.com/office/drawing/2014/main" val="10000"/>
                  </a:ext>
                </a:extLst>
              </a:tr>
              <a:tr h="856980">
                <a:tc>
                  <a:txBody>
                    <a:bodyPr/>
                    <a:lstStyle/>
                    <a:p>
                      <a:pPr algn="l" fontAlgn="ctr"/>
                      <a:r>
                        <a:rPr lang="ja-JP" altLang="en-US" sz="1400" b="0" i="0" u="none" strike="noStrike" dirty="0">
                          <a:solidFill>
                            <a:srgbClr val="333333"/>
                          </a:solidFill>
                          <a:latin typeface="メイリオ" pitchFamily="50" charset="-128"/>
                          <a:ea typeface="メイリオ" pitchFamily="50" charset="-128"/>
                          <a:cs typeface="メイリオ" pitchFamily="50" charset="-128"/>
                        </a:rPr>
                        <a:t>公正証書遺言の作成</a:t>
                      </a:r>
                      <a:endParaRPr lang="en-US" altLang="ja-JP" sz="1400" b="0" i="0" u="none" strike="noStrike" dirty="0">
                        <a:solidFill>
                          <a:srgbClr val="333333"/>
                        </a:solidFill>
                        <a:latin typeface="メイリオ" pitchFamily="50" charset="-128"/>
                        <a:ea typeface="メイリオ" pitchFamily="50" charset="-128"/>
                        <a:cs typeface="メイリオ" pitchFamily="50" charset="-128"/>
                      </a:endParaRPr>
                    </a:p>
                    <a:p>
                      <a:pPr marL="0" marR="0" lvl="0" indent="0" algn="l" defTabSz="1043056" rtl="0" eaLnBrk="1" fontAlgn="ctr"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333333"/>
                          </a:solidFill>
                          <a:effectLst/>
                          <a:uLnTx/>
                          <a:uFillTx/>
                          <a:latin typeface="メイリオ" pitchFamily="50" charset="-128"/>
                          <a:ea typeface="メイリオ" pitchFamily="50" charset="-128"/>
                          <a:cs typeface="メイリオ" pitchFamily="50" charset="-128"/>
                        </a:rPr>
                        <a:t>※</a:t>
                      </a:r>
                      <a:r>
                        <a:rPr kumimoji="1" lang="ja-JP" altLang="en-US" sz="1100" b="0" i="0" u="none" strike="noStrike" kern="1200" cap="none" spc="0" normalizeH="0" baseline="0" noProof="0" dirty="0">
                          <a:ln>
                            <a:noFill/>
                          </a:ln>
                          <a:solidFill>
                            <a:srgbClr val="333333"/>
                          </a:solidFill>
                          <a:effectLst/>
                          <a:uLnTx/>
                          <a:uFillTx/>
                          <a:latin typeface="メイリオ" pitchFamily="50" charset="-128"/>
                          <a:ea typeface="メイリオ" pitchFamily="50" charset="-128"/>
                          <a:cs typeface="メイリオ" pitchFamily="50" charset="-128"/>
                        </a:rPr>
                        <a:t>ご夫婦お二人とも作成される場合、</a:t>
                      </a:r>
                      <a:r>
                        <a:rPr kumimoji="1" lang="en-US" altLang="ja-JP" sz="1100" b="0" i="0" u="none" strike="noStrike" kern="1200" cap="none" spc="0" normalizeH="0" baseline="0" noProof="0" dirty="0">
                          <a:ln>
                            <a:noFill/>
                          </a:ln>
                          <a:solidFill>
                            <a:srgbClr val="333333"/>
                          </a:solidFill>
                          <a:effectLst/>
                          <a:uLnTx/>
                          <a:uFillTx/>
                          <a:latin typeface="メイリオ" pitchFamily="50" charset="-128"/>
                          <a:ea typeface="メイリオ" pitchFamily="50" charset="-128"/>
                          <a:cs typeface="メイリオ" pitchFamily="50" charset="-128"/>
                        </a:rPr>
                        <a:t>2</a:t>
                      </a:r>
                      <a:r>
                        <a:rPr kumimoji="1" lang="ja-JP" altLang="en-US" sz="1100" b="0" i="0" u="none" strike="noStrike" kern="1200" cap="none" spc="0" normalizeH="0" baseline="0" noProof="0" dirty="0">
                          <a:ln>
                            <a:noFill/>
                          </a:ln>
                          <a:solidFill>
                            <a:srgbClr val="333333"/>
                          </a:solidFill>
                          <a:effectLst/>
                          <a:uLnTx/>
                          <a:uFillTx/>
                          <a:latin typeface="メイリオ" pitchFamily="50" charset="-128"/>
                          <a:ea typeface="メイリオ" pitchFamily="50" charset="-128"/>
                          <a:cs typeface="メイリオ" pitchFamily="50" charset="-128"/>
                        </a:rPr>
                        <a:t>人目は半額とさせていただきます</a:t>
                      </a:r>
                      <a:endParaRPr lang="ja-JP" altLang="en-US" sz="1100" b="0" i="0" u="none" strike="noStrike" dirty="0">
                        <a:solidFill>
                          <a:srgbClr val="333333"/>
                        </a:solidFill>
                        <a:latin typeface="メイリオ" pitchFamily="50" charset="-128"/>
                        <a:ea typeface="メイリオ" pitchFamily="50" charset="-128"/>
                        <a:cs typeface="メイリオ"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fontAlgn="ctr"/>
                      <a:r>
                        <a:rPr lang="en-US" altLang="ja-JP" sz="1400" b="0" i="0" u="none" strike="noStrike" dirty="0">
                          <a:solidFill>
                            <a:srgbClr val="333333"/>
                          </a:solidFill>
                          <a:latin typeface="メイリオ" pitchFamily="50" charset="-128"/>
                          <a:ea typeface="メイリオ" pitchFamily="50" charset="-128"/>
                          <a:cs typeface="メイリオ" pitchFamily="50" charset="-128"/>
                        </a:rPr>
                        <a:t>100,000</a:t>
                      </a:r>
                      <a:r>
                        <a:rPr lang="ja-JP" altLang="en-US" sz="1400" b="0" i="0" u="none" strike="noStrike" dirty="0">
                          <a:solidFill>
                            <a:srgbClr val="333333"/>
                          </a:solidFill>
                          <a:latin typeface="メイリオ" pitchFamily="50" charset="-128"/>
                          <a:ea typeface="メイリオ" pitchFamily="50" charset="-128"/>
                          <a:cs typeface="メイリオ" pitchFamily="50" charset="-128"/>
                        </a:rPr>
                        <a:t>円</a:t>
                      </a:r>
                      <a:endParaRPr lang="en-US" altLang="ja-JP" sz="1400" b="0" i="0" u="none" strike="noStrike" dirty="0">
                        <a:solidFill>
                          <a:srgbClr val="333333"/>
                        </a:solidFill>
                        <a:latin typeface="メイリオ" pitchFamily="50" charset="-128"/>
                        <a:ea typeface="メイリオ" pitchFamily="50" charset="-128"/>
                        <a:cs typeface="メイリオ" pitchFamily="50" charset="-128"/>
                      </a:endParaRPr>
                    </a:p>
                  </a:txBody>
                  <a:tcPr marL="180000" marR="90000" marT="46800" marB="4680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995582">
                <a:tc>
                  <a:txBody>
                    <a:bodyPr/>
                    <a:lstStyle/>
                    <a:p>
                      <a:pPr marL="0" marR="0" lvl="0" indent="0" algn="l" defTabSz="1043056"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333333"/>
                          </a:solidFill>
                          <a:effectLst/>
                          <a:uLnTx/>
                          <a:uFillTx/>
                          <a:latin typeface="メイリオ" pitchFamily="50" charset="-128"/>
                          <a:ea typeface="メイリオ" pitchFamily="50" charset="-128"/>
                          <a:cs typeface="メイリオ" pitchFamily="50" charset="-128"/>
                        </a:rPr>
                        <a:t>＜サポート内容＞</a:t>
                      </a:r>
                      <a:endParaRPr kumimoji="1" lang="en-US" altLang="ja-JP" sz="1100" b="0" i="0" u="none" strike="noStrike" kern="1200" cap="none" spc="0" normalizeH="0" baseline="0" noProof="0" dirty="0">
                        <a:ln>
                          <a:noFill/>
                        </a:ln>
                        <a:solidFill>
                          <a:srgbClr val="333333"/>
                        </a:solidFill>
                        <a:effectLst/>
                        <a:uLnTx/>
                        <a:uFillTx/>
                        <a:latin typeface="メイリオ" pitchFamily="50" charset="-128"/>
                        <a:ea typeface="メイリオ" pitchFamily="50" charset="-128"/>
                        <a:cs typeface="メイリオ" pitchFamily="50" charset="-128"/>
                      </a:endParaRPr>
                    </a:p>
                    <a:p>
                      <a:pPr marL="0" marR="0" lvl="0" indent="0" algn="l" defTabSz="1043056"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333333"/>
                          </a:solidFill>
                          <a:effectLst/>
                          <a:uLnTx/>
                          <a:uFillTx/>
                          <a:latin typeface="メイリオ" pitchFamily="50" charset="-128"/>
                          <a:ea typeface="メイリオ" pitchFamily="50" charset="-128"/>
                          <a:cs typeface="メイリオ" pitchFamily="50" charset="-128"/>
                        </a:rPr>
                        <a:t>　</a:t>
                      </a:r>
                      <a:r>
                        <a:rPr kumimoji="1" lang="en-US" altLang="ja-JP" sz="1100" b="0" i="0" u="none" strike="noStrike" kern="1200" cap="none" spc="0" normalizeH="0" baseline="0" noProof="0" dirty="0">
                          <a:ln>
                            <a:noFill/>
                          </a:ln>
                          <a:solidFill>
                            <a:srgbClr val="333333"/>
                          </a:solidFill>
                          <a:effectLst/>
                          <a:uLnTx/>
                          <a:uFillTx/>
                          <a:latin typeface="メイリオ" pitchFamily="50" charset="-128"/>
                          <a:ea typeface="メイリオ" pitchFamily="50" charset="-128"/>
                          <a:cs typeface="メイリオ" pitchFamily="50" charset="-128"/>
                        </a:rPr>
                        <a:t>1.</a:t>
                      </a:r>
                      <a:r>
                        <a:rPr kumimoji="1" lang="ja-JP" altLang="en-US" sz="1100" b="0" i="0" u="none" strike="noStrike" kern="1200" cap="none" spc="0" normalizeH="0" baseline="0" noProof="0" dirty="0">
                          <a:ln>
                            <a:noFill/>
                          </a:ln>
                          <a:solidFill>
                            <a:srgbClr val="333333"/>
                          </a:solidFill>
                          <a:effectLst/>
                          <a:uLnTx/>
                          <a:uFillTx/>
                          <a:latin typeface="メイリオ" pitchFamily="50" charset="-128"/>
                          <a:ea typeface="メイリオ" pitchFamily="50" charset="-128"/>
                          <a:cs typeface="メイリオ" pitchFamily="50" charset="-128"/>
                        </a:rPr>
                        <a:t>遺言内容についてのご相談（面談</a:t>
                      </a:r>
                      <a:r>
                        <a:rPr kumimoji="1" lang="en-US" altLang="ja-JP" sz="1100" b="0" i="0" u="none" strike="noStrike" kern="1200" cap="none" spc="0" normalizeH="0" baseline="0" noProof="0" dirty="0">
                          <a:ln>
                            <a:noFill/>
                          </a:ln>
                          <a:solidFill>
                            <a:srgbClr val="333333"/>
                          </a:solidFill>
                          <a:effectLst/>
                          <a:uLnTx/>
                          <a:uFillTx/>
                          <a:latin typeface="メイリオ" pitchFamily="50" charset="-128"/>
                          <a:ea typeface="メイリオ" pitchFamily="50" charset="-128"/>
                          <a:cs typeface="メイリオ" pitchFamily="50" charset="-128"/>
                        </a:rPr>
                        <a:t>3</a:t>
                      </a:r>
                      <a:r>
                        <a:rPr kumimoji="1" lang="ja-JP" altLang="en-US" sz="1100" b="0" i="0" u="none" strike="noStrike" kern="1200" cap="none" spc="0" normalizeH="0" baseline="0" noProof="0" dirty="0">
                          <a:ln>
                            <a:noFill/>
                          </a:ln>
                          <a:solidFill>
                            <a:srgbClr val="333333"/>
                          </a:solidFill>
                          <a:effectLst/>
                          <a:uLnTx/>
                          <a:uFillTx/>
                          <a:latin typeface="メイリオ" pitchFamily="50" charset="-128"/>
                          <a:ea typeface="メイリオ" pitchFamily="50" charset="-128"/>
                          <a:cs typeface="メイリオ" pitchFamily="50" charset="-128"/>
                        </a:rPr>
                        <a:t>回まで）</a:t>
                      </a:r>
                      <a:endParaRPr kumimoji="1" lang="en-US" altLang="ja-JP" sz="1100" b="0" i="0" u="none" strike="noStrike" kern="1200" cap="none" spc="0" normalizeH="0" baseline="0" noProof="0" dirty="0">
                        <a:ln>
                          <a:noFill/>
                        </a:ln>
                        <a:solidFill>
                          <a:srgbClr val="333333"/>
                        </a:solidFill>
                        <a:effectLst/>
                        <a:uLnTx/>
                        <a:uFillTx/>
                        <a:latin typeface="メイリオ" pitchFamily="50" charset="-128"/>
                        <a:ea typeface="メイリオ" pitchFamily="50" charset="-128"/>
                        <a:cs typeface="メイリオ" pitchFamily="50" charset="-128"/>
                      </a:endParaRPr>
                    </a:p>
                    <a:p>
                      <a:pPr marL="0" marR="0" lvl="0" indent="0" algn="l" defTabSz="1043056"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333333"/>
                          </a:solidFill>
                          <a:effectLst/>
                          <a:uLnTx/>
                          <a:uFillTx/>
                          <a:latin typeface="メイリオ" pitchFamily="50" charset="-128"/>
                          <a:ea typeface="メイリオ" pitchFamily="50" charset="-128"/>
                          <a:cs typeface="メイリオ" pitchFamily="50" charset="-128"/>
                        </a:rPr>
                        <a:t>　</a:t>
                      </a:r>
                      <a:r>
                        <a:rPr kumimoji="1" lang="en-US" altLang="ja-JP" sz="1100" b="0" i="0" u="none" strike="noStrike" kern="1200" cap="none" spc="0" normalizeH="0" baseline="0" noProof="0" dirty="0">
                          <a:ln>
                            <a:noFill/>
                          </a:ln>
                          <a:solidFill>
                            <a:srgbClr val="333333"/>
                          </a:solidFill>
                          <a:effectLst/>
                          <a:uLnTx/>
                          <a:uFillTx/>
                          <a:latin typeface="メイリオ" pitchFamily="50" charset="-128"/>
                          <a:ea typeface="メイリオ" pitchFamily="50" charset="-128"/>
                          <a:cs typeface="メイリオ" pitchFamily="50" charset="-128"/>
                        </a:rPr>
                        <a:t>2.</a:t>
                      </a:r>
                      <a:r>
                        <a:rPr kumimoji="1" lang="ja-JP" altLang="en-US" sz="1100" b="0" i="0" u="none" strike="noStrike" kern="1200" cap="none" spc="0" normalizeH="0" baseline="0" noProof="0" dirty="0">
                          <a:ln>
                            <a:noFill/>
                          </a:ln>
                          <a:solidFill>
                            <a:srgbClr val="333333"/>
                          </a:solidFill>
                          <a:effectLst/>
                          <a:uLnTx/>
                          <a:uFillTx/>
                          <a:latin typeface="メイリオ" pitchFamily="50" charset="-128"/>
                          <a:ea typeface="メイリオ" pitchFamily="50" charset="-128"/>
                          <a:cs typeface="メイリオ" pitchFamily="50" charset="-128"/>
                        </a:rPr>
                        <a:t>遺言書原案の作成</a:t>
                      </a:r>
                      <a:endParaRPr kumimoji="1" lang="en-US" altLang="ja-JP" sz="1100" b="0" i="0" u="none" strike="noStrike" kern="1200" cap="none" spc="0" normalizeH="0" baseline="0" noProof="0" dirty="0">
                        <a:ln>
                          <a:noFill/>
                        </a:ln>
                        <a:solidFill>
                          <a:srgbClr val="333333"/>
                        </a:solidFill>
                        <a:effectLst/>
                        <a:uLnTx/>
                        <a:uFillTx/>
                        <a:latin typeface="メイリオ" pitchFamily="50" charset="-128"/>
                        <a:ea typeface="メイリオ" pitchFamily="50" charset="-128"/>
                        <a:cs typeface="メイリオ" pitchFamily="50" charset="-128"/>
                      </a:endParaRPr>
                    </a:p>
                    <a:p>
                      <a:pPr marL="0" marR="0" lvl="0" indent="0" algn="l" defTabSz="1043056"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333333"/>
                          </a:solidFill>
                          <a:effectLst/>
                          <a:uLnTx/>
                          <a:uFillTx/>
                          <a:latin typeface="メイリオ" pitchFamily="50" charset="-128"/>
                          <a:ea typeface="メイリオ" pitchFamily="50" charset="-128"/>
                          <a:cs typeface="メイリオ" pitchFamily="50" charset="-128"/>
                        </a:rPr>
                        <a:t>　</a:t>
                      </a:r>
                      <a:r>
                        <a:rPr kumimoji="1" lang="en-US" altLang="ja-JP" sz="1100" b="0" i="0" u="none" strike="noStrike" kern="1200" cap="none" spc="0" normalizeH="0" baseline="0" noProof="0" dirty="0">
                          <a:ln>
                            <a:noFill/>
                          </a:ln>
                          <a:solidFill>
                            <a:srgbClr val="333333"/>
                          </a:solidFill>
                          <a:effectLst/>
                          <a:uLnTx/>
                          <a:uFillTx/>
                          <a:latin typeface="メイリオ" pitchFamily="50" charset="-128"/>
                          <a:ea typeface="メイリオ" pitchFamily="50" charset="-128"/>
                          <a:cs typeface="メイリオ" pitchFamily="50" charset="-128"/>
                        </a:rPr>
                        <a:t>3.</a:t>
                      </a:r>
                      <a:r>
                        <a:rPr kumimoji="1" lang="ja-JP" altLang="en-US" sz="1100" b="0" i="0" u="none" strike="noStrike" kern="1200" cap="none" spc="0" normalizeH="0" baseline="0" noProof="0" dirty="0">
                          <a:ln>
                            <a:noFill/>
                          </a:ln>
                          <a:solidFill>
                            <a:srgbClr val="333333"/>
                          </a:solidFill>
                          <a:effectLst/>
                          <a:uLnTx/>
                          <a:uFillTx/>
                          <a:latin typeface="メイリオ" pitchFamily="50" charset="-128"/>
                          <a:ea typeface="メイリオ" pitchFamily="50" charset="-128"/>
                          <a:cs typeface="メイリオ" pitchFamily="50" charset="-128"/>
                        </a:rPr>
                        <a:t>公証人との事前打ち合わせ</a:t>
                      </a:r>
                      <a:endParaRPr kumimoji="1" lang="en-US" altLang="ja-JP" sz="1100" b="0" i="0" u="none" strike="noStrike" kern="1200" cap="none" spc="0" normalizeH="0" baseline="0" noProof="0" dirty="0">
                        <a:ln>
                          <a:noFill/>
                        </a:ln>
                        <a:solidFill>
                          <a:srgbClr val="333333"/>
                        </a:solidFill>
                        <a:effectLst/>
                        <a:uLnTx/>
                        <a:uFillTx/>
                        <a:latin typeface="メイリオ" pitchFamily="50" charset="-128"/>
                        <a:ea typeface="メイリオ" pitchFamily="50" charset="-128"/>
                        <a:cs typeface="メイリオ" pitchFamily="50" charset="-128"/>
                      </a:endParaRPr>
                    </a:p>
                    <a:p>
                      <a:pPr marL="0" marR="0" lvl="0" indent="0" algn="l" defTabSz="1043056"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333333"/>
                          </a:solidFill>
                          <a:effectLst/>
                          <a:uLnTx/>
                          <a:uFillTx/>
                          <a:latin typeface="メイリオ" pitchFamily="50" charset="-128"/>
                          <a:ea typeface="メイリオ" pitchFamily="50" charset="-128"/>
                          <a:cs typeface="メイリオ" pitchFamily="50" charset="-128"/>
                        </a:rPr>
                        <a:t>　</a:t>
                      </a:r>
                      <a:r>
                        <a:rPr kumimoji="1" lang="en-US" altLang="ja-JP" sz="1100" b="0" i="0" u="none" strike="noStrike" kern="1200" cap="none" spc="0" normalizeH="0" baseline="0" noProof="0" dirty="0">
                          <a:ln>
                            <a:noFill/>
                          </a:ln>
                          <a:solidFill>
                            <a:srgbClr val="333333"/>
                          </a:solidFill>
                          <a:effectLst/>
                          <a:uLnTx/>
                          <a:uFillTx/>
                          <a:latin typeface="メイリオ" pitchFamily="50" charset="-128"/>
                          <a:ea typeface="メイリオ" pitchFamily="50" charset="-128"/>
                          <a:cs typeface="メイリオ" pitchFamily="50" charset="-128"/>
                        </a:rPr>
                        <a:t>4.</a:t>
                      </a:r>
                      <a:r>
                        <a:rPr kumimoji="1" lang="ja-JP" altLang="en-US" sz="1100" b="0" i="0" u="none" strike="noStrike" kern="1200" cap="none" spc="0" normalizeH="0" baseline="0" noProof="0" dirty="0">
                          <a:ln>
                            <a:noFill/>
                          </a:ln>
                          <a:solidFill>
                            <a:srgbClr val="333333"/>
                          </a:solidFill>
                          <a:effectLst/>
                          <a:uLnTx/>
                          <a:uFillTx/>
                          <a:latin typeface="メイリオ" pitchFamily="50" charset="-128"/>
                          <a:ea typeface="メイリオ" pitchFamily="50" charset="-128"/>
                          <a:cs typeface="メイリオ" pitchFamily="50" charset="-128"/>
                        </a:rPr>
                        <a:t>公証役場での遺言書作成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043056"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333333"/>
                          </a:solidFill>
                          <a:effectLst/>
                          <a:uLnTx/>
                          <a:uFillTx/>
                          <a:latin typeface="メイリオ" pitchFamily="50" charset="-128"/>
                          <a:ea typeface="メイリオ" pitchFamily="50" charset="-128"/>
                          <a:cs typeface="メイリオ" pitchFamily="50" charset="-128"/>
                        </a:rPr>
                        <a:t>原案の作成までに面談回数が</a:t>
                      </a:r>
                    </a:p>
                    <a:p>
                      <a:pPr marL="0" marR="0" lvl="0" indent="0" algn="l" defTabSz="1043056" rtl="0" eaLnBrk="1" fontAlgn="ctr"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333333"/>
                          </a:solidFill>
                          <a:effectLst/>
                          <a:uLnTx/>
                          <a:uFillTx/>
                          <a:latin typeface="メイリオ" pitchFamily="50" charset="-128"/>
                          <a:ea typeface="メイリオ" pitchFamily="50" charset="-128"/>
                          <a:cs typeface="メイリオ" pitchFamily="50" charset="-128"/>
                        </a:rPr>
                        <a:t>3</a:t>
                      </a:r>
                      <a:r>
                        <a:rPr kumimoji="1" lang="ja-JP" altLang="en-US" sz="1100" b="0" i="0" u="none" strike="noStrike" kern="1200" cap="none" spc="0" normalizeH="0" baseline="0" noProof="0" dirty="0">
                          <a:ln>
                            <a:noFill/>
                          </a:ln>
                          <a:solidFill>
                            <a:srgbClr val="333333"/>
                          </a:solidFill>
                          <a:effectLst/>
                          <a:uLnTx/>
                          <a:uFillTx/>
                          <a:latin typeface="メイリオ" pitchFamily="50" charset="-128"/>
                          <a:ea typeface="メイリオ" pitchFamily="50" charset="-128"/>
                          <a:cs typeface="メイリオ" pitchFamily="50" charset="-128"/>
                        </a:rPr>
                        <a:t>回以上となった場合、時間</a:t>
                      </a:r>
                    </a:p>
                    <a:p>
                      <a:pPr marL="0" marR="0" lvl="0" indent="0" algn="l" defTabSz="1043056"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333333"/>
                          </a:solidFill>
                          <a:effectLst/>
                          <a:uLnTx/>
                          <a:uFillTx/>
                          <a:latin typeface="メイリオ" pitchFamily="50" charset="-128"/>
                          <a:ea typeface="メイリオ" pitchFamily="50" charset="-128"/>
                          <a:cs typeface="メイリオ" pitchFamily="50" charset="-128"/>
                        </a:rPr>
                        <a:t>加算又は出張の日当をご請求させていただきます。</a:t>
                      </a:r>
                      <a:endParaRPr kumimoji="1" lang="en-US" altLang="ja-JP" sz="1100" b="0" i="0" u="none" strike="noStrike" kern="1200" cap="none" spc="0" normalizeH="0" baseline="0" noProof="0" dirty="0">
                        <a:ln>
                          <a:noFill/>
                        </a:ln>
                        <a:solidFill>
                          <a:srgbClr val="333333"/>
                        </a:solidFill>
                        <a:effectLst/>
                        <a:uLnTx/>
                        <a:uFillTx/>
                        <a:latin typeface="メイリオ" pitchFamily="50" charset="-128"/>
                        <a:ea typeface="メイリオ" pitchFamily="50" charset="-128"/>
                        <a:cs typeface="メイリオ" pitchFamily="50" charset="-128"/>
                      </a:endParaRPr>
                    </a:p>
                  </a:txBody>
                  <a:tcPr marL="18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55894">
                <a:tc>
                  <a:txBody>
                    <a:bodyPr/>
                    <a:lstStyle/>
                    <a:p>
                      <a:pPr algn="ctr" fontAlgn="ctr"/>
                      <a:r>
                        <a:rPr lang="ja-JP" altLang="en-US" sz="1600" b="0" i="0" u="none" strike="noStrike" dirty="0">
                          <a:solidFill>
                            <a:srgbClr val="333333"/>
                          </a:solidFill>
                          <a:latin typeface="メイリオ" pitchFamily="50" charset="-128"/>
                          <a:ea typeface="メイリオ" pitchFamily="50" charset="-128"/>
                          <a:cs typeface="メイリオ" pitchFamily="50" charset="-128"/>
                        </a:rPr>
                        <a:t>　</a:t>
                      </a:r>
                      <a:r>
                        <a:rPr lang="ja-JP" altLang="en-US" sz="1400" b="0" i="0" u="none" strike="noStrike" dirty="0">
                          <a:solidFill>
                            <a:srgbClr val="333333"/>
                          </a:solidFill>
                          <a:latin typeface="メイリオ" pitchFamily="50" charset="-128"/>
                          <a:ea typeface="メイリオ" pitchFamily="50" charset="-128"/>
                          <a:cs typeface="メイリオ" pitchFamily="50" charset="-128"/>
                        </a:rPr>
                        <a:t>遺言書作成オプション</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ctr" defTabSz="1043056"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333333"/>
                          </a:solidFill>
                          <a:effectLst/>
                          <a:uLnTx/>
                          <a:uFillTx/>
                          <a:latin typeface="メイリオ" pitchFamily="50" charset="-128"/>
                          <a:ea typeface="メイリオ" pitchFamily="50" charset="-128"/>
                          <a:cs typeface="メイリオ" pitchFamily="50" charset="-128"/>
                        </a:rPr>
                        <a:t>料金</a:t>
                      </a:r>
                    </a:p>
                  </a:txBody>
                  <a:tcPr marL="180000" marR="900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r h="641207">
                <a:tc>
                  <a:txBody>
                    <a:bodyPr/>
                    <a:lstStyle/>
                    <a:p>
                      <a:pPr algn="l" fontAlgn="ctr"/>
                      <a:r>
                        <a:rPr lang="ja-JP" altLang="en-US" sz="1400" b="0" i="0" u="none" strike="noStrike" dirty="0">
                          <a:solidFill>
                            <a:srgbClr val="333333"/>
                          </a:solidFill>
                          <a:latin typeface="メイリオ" pitchFamily="50" charset="-128"/>
                          <a:ea typeface="メイリオ" pitchFamily="50" charset="-128"/>
                          <a:cs typeface="メイリオ" pitchFamily="50" charset="-128"/>
                        </a:rPr>
                        <a:t>証人</a:t>
                      </a:r>
                      <a:endParaRPr lang="en-US" altLang="ja-JP" sz="1400" b="0" i="0" u="none" strike="noStrike" dirty="0">
                        <a:solidFill>
                          <a:srgbClr val="333333"/>
                        </a:solidFill>
                        <a:latin typeface="メイリオ" pitchFamily="50" charset="-128"/>
                        <a:ea typeface="メイリオ" pitchFamily="50" charset="-128"/>
                        <a:cs typeface="メイリオ" pitchFamily="50" charset="-128"/>
                      </a:endParaRPr>
                    </a:p>
                    <a:p>
                      <a:pPr algn="l" fontAlgn="ctr"/>
                      <a:r>
                        <a:rPr lang="ja-JP" altLang="en-US" sz="1200" b="0" i="0" u="none" strike="noStrike" dirty="0">
                          <a:solidFill>
                            <a:srgbClr val="333333"/>
                          </a:solidFill>
                          <a:latin typeface="メイリオ" pitchFamily="50" charset="-128"/>
                          <a:ea typeface="メイリオ" pitchFamily="50" charset="-128"/>
                          <a:cs typeface="メイリオ" pitchFamily="50" charset="-128"/>
                        </a:rPr>
                        <a:t>（遺言者１人につき２人必要）</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altLang="ja-JP" sz="1400" b="0" i="0" u="none" strike="noStrike" dirty="0">
                          <a:solidFill>
                            <a:srgbClr val="333333"/>
                          </a:solidFill>
                          <a:latin typeface="メイリオ" pitchFamily="50" charset="-128"/>
                          <a:ea typeface="メイリオ" pitchFamily="50" charset="-128"/>
                          <a:cs typeface="メイリオ" pitchFamily="50" charset="-128"/>
                        </a:rPr>
                        <a:t>10,000</a:t>
                      </a:r>
                      <a:r>
                        <a:rPr lang="ja-JP" altLang="en-US" sz="1400" b="0" i="0" u="none" strike="noStrike" dirty="0">
                          <a:solidFill>
                            <a:srgbClr val="333333"/>
                          </a:solidFill>
                          <a:latin typeface="メイリオ" pitchFamily="50" charset="-128"/>
                          <a:ea typeface="メイリオ" pitchFamily="50" charset="-128"/>
                          <a:cs typeface="メイリオ" pitchFamily="50" charset="-128"/>
                        </a:rPr>
                        <a:t>円</a:t>
                      </a:r>
                      <a:r>
                        <a:rPr lang="en-US" altLang="ja-JP" sz="1400" b="0" i="0" u="none" strike="noStrike" dirty="0">
                          <a:solidFill>
                            <a:srgbClr val="333333"/>
                          </a:solidFill>
                          <a:latin typeface="メイリオ" pitchFamily="50" charset="-128"/>
                          <a:ea typeface="メイリオ" pitchFamily="50" charset="-128"/>
                          <a:cs typeface="メイリオ" pitchFamily="50" charset="-128"/>
                        </a:rPr>
                        <a:t>/</a:t>
                      </a:r>
                      <a:r>
                        <a:rPr lang="ja-JP" altLang="en-US" sz="1400" b="0" i="0" u="none" strike="noStrike" dirty="0">
                          <a:solidFill>
                            <a:srgbClr val="333333"/>
                          </a:solidFill>
                          <a:latin typeface="メイリオ" pitchFamily="50" charset="-128"/>
                          <a:ea typeface="メイリオ" pitchFamily="50" charset="-128"/>
                          <a:cs typeface="メイリオ" pitchFamily="50" charset="-128"/>
                        </a:rPr>
                        <a:t>人</a:t>
                      </a:r>
                      <a:endParaRPr lang="en-US" altLang="ja-JP" sz="1400" b="0" i="0" u="none" strike="noStrike" dirty="0">
                        <a:solidFill>
                          <a:srgbClr val="333333"/>
                        </a:solidFill>
                        <a:latin typeface="メイリオ" pitchFamily="50" charset="-128"/>
                        <a:ea typeface="メイリオ" pitchFamily="50" charset="-128"/>
                        <a:cs typeface="メイリオ" pitchFamily="50" charset="-128"/>
                      </a:endParaRPr>
                    </a:p>
                    <a:p>
                      <a:pPr marL="0" marR="0" indent="0" algn="l" defTabSz="1043056"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333333"/>
                          </a:solidFill>
                          <a:latin typeface="メイリオ" pitchFamily="50" charset="-128"/>
                          <a:ea typeface="メイリオ" pitchFamily="50" charset="-128"/>
                          <a:cs typeface="メイリオ" pitchFamily="50" charset="-128"/>
                        </a:rPr>
                        <a:t>木更津公証役場の場合</a:t>
                      </a:r>
                      <a:endParaRPr lang="en-US" altLang="ja-JP" sz="1000" b="0" i="0" u="none" strike="noStrike" dirty="0">
                        <a:solidFill>
                          <a:srgbClr val="333333"/>
                        </a:solidFill>
                        <a:latin typeface="メイリオ" pitchFamily="50" charset="-128"/>
                        <a:ea typeface="メイリオ" pitchFamily="50" charset="-128"/>
                        <a:cs typeface="メイリオ" pitchFamily="50" charset="-128"/>
                      </a:endParaRPr>
                    </a:p>
                    <a:p>
                      <a:pPr marL="0" marR="0" indent="0" algn="l" defTabSz="1043056"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333333"/>
                          </a:solidFill>
                          <a:latin typeface="メイリオ" pitchFamily="50" charset="-128"/>
                          <a:ea typeface="メイリオ" pitchFamily="50" charset="-128"/>
                          <a:cs typeface="メイリオ" pitchFamily="50" charset="-128"/>
                        </a:rPr>
                        <a:t>他公証役場の場合　＋日当</a:t>
                      </a:r>
                      <a:endParaRPr lang="en-US" altLang="ja-JP" sz="1000" b="0" i="0" u="none" strike="noStrike" dirty="0">
                        <a:solidFill>
                          <a:srgbClr val="333333"/>
                        </a:solidFill>
                        <a:latin typeface="メイリオ" pitchFamily="50" charset="-128"/>
                        <a:ea typeface="メイリオ" pitchFamily="50" charset="-128"/>
                        <a:cs typeface="メイリオ" pitchFamily="50" charset="-128"/>
                      </a:endParaRPr>
                    </a:p>
                  </a:txBody>
                  <a:tcPr marL="180000" marR="900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615715">
                <a:tc>
                  <a:txBody>
                    <a:bodyPr/>
                    <a:lstStyle/>
                    <a:p>
                      <a:pPr algn="l" fontAlgn="ctr"/>
                      <a:r>
                        <a:rPr lang="ja-JP" altLang="en-US" sz="1400" b="0" i="0" u="none" strike="noStrike" dirty="0">
                          <a:solidFill>
                            <a:srgbClr val="333333"/>
                          </a:solidFill>
                          <a:latin typeface="メイリオ" pitchFamily="50" charset="-128"/>
                          <a:ea typeface="メイリオ" pitchFamily="50" charset="-128"/>
                          <a:cs typeface="メイリオ" pitchFamily="50" charset="-128"/>
                        </a:rPr>
                        <a:t>必要資料収集</a:t>
                      </a:r>
                      <a:endParaRPr lang="en-US" altLang="ja-JP" sz="1400" b="0" i="0" u="none" strike="noStrike" dirty="0">
                        <a:solidFill>
                          <a:srgbClr val="333333"/>
                        </a:solidFill>
                        <a:latin typeface="メイリオ" pitchFamily="50" charset="-128"/>
                        <a:ea typeface="メイリオ" pitchFamily="50" charset="-128"/>
                        <a:cs typeface="メイリオ" pitchFamily="50" charset="-128"/>
                      </a:endParaRPr>
                    </a:p>
                    <a:p>
                      <a:pPr algn="l" fontAlgn="ctr"/>
                      <a:r>
                        <a:rPr lang="ja-JP" altLang="en-US" sz="1200" b="0" i="0" u="none" strike="noStrike" dirty="0">
                          <a:solidFill>
                            <a:srgbClr val="333333"/>
                          </a:solidFill>
                          <a:latin typeface="メイリオ" pitchFamily="50" charset="-128"/>
                          <a:ea typeface="メイリオ" pitchFamily="50" charset="-128"/>
                          <a:cs typeface="メイリオ" pitchFamily="50" charset="-128"/>
                        </a:rPr>
                        <a:t>（固定資産評価証明書、戸籍、住民票　等）</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1043056" rtl="0" eaLnBrk="1" fontAlgn="ctr" latinLnBrk="0" hangingPunct="1">
                        <a:lnSpc>
                          <a:spcPct val="100000"/>
                        </a:lnSpc>
                        <a:spcBef>
                          <a:spcPts val="0"/>
                        </a:spcBef>
                        <a:spcAft>
                          <a:spcPts val="0"/>
                        </a:spcAft>
                        <a:buClrTx/>
                        <a:buSzTx/>
                        <a:buFontTx/>
                        <a:buNone/>
                        <a:tabLst/>
                        <a:defRPr/>
                      </a:pPr>
                      <a:r>
                        <a:rPr lang="en-US" altLang="ja-JP" sz="1400" b="0" i="0" u="none" strike="noStrike" dirty="0">
                          <a:solidFill>
                            <a:srgbClr val="333333"/>
                          </a:solidFill>
                          <a:latin typeface="メイリオ" pitchFamily="50" charset="-128"/>
                          <a:ea typeface="メイリオ" pitchFamily="50" charset="-128"/>
                          <a:cs typeface="メイリオ" pitchFamily="50" charset="-128"/>
                        </a:rPr>
                        <a:t>50,000</a:t>
                      </a:r>
                      <a:r>
                        <a:rPr lang="ja-JP" altLang="en-US" sz="1400" b="0" i="0" u="none" strike="noStrike" dirty="0">
                          <a:solidFill>
                            <a:srgbClr val="333333"/>
                          </a:solidFill>
                          <a:latin typeface="メイリオ" pitchFamily="50" charset="-128"/>
                          <a:ea typeface="メイリオ" pitchFamily="50" charset="-128"/>
                          <a:cs typeface="メイリオ" pitchFamily="50" charset="-128"/>
                        </a:rPr>
                        <a:t>円</a:t>
                      </a:r>
                      <a:endParaRPr lang="en-US" altLang="ja-JP" sz="1400" b="0" i="0" u="none" strike="noStrike" dirty="0">
                        <a:solidFill>
                          <a:srgbClr val="333333"/>
                        </a:solidFill>
                        <a:latin typeface="メイリオ" pitchFamily="50" charset="-128"/>
                        <a:ea typeface="メイリオ" pitchFamily="50" charset="-128"/>
                        <a:cs typeface="メイリオ" pitchFamily="50" charset="-128"/>
                      </a:endParaRPr>
                    </a:p>
                  </a:txBody>
                  <a:tcPr marL="180000" marR="900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648072">
                <a:tc>
                  <a:txBody>
                    <a:bodyPr/>
                    <a:lstStyle/>
                    <a:p>
                      <a:pPr algn="l" fontAlgn="ctr"/>
                      <a:r>
                        <a:rPr lang="ja-JP" altLang="en-US" sz="1400" b="0" i="0" u="none" strike="noStrike" dirty="0">
                          <a:solidFill>
                            <a:srgbClr val="333333"/>
                          </a:solidFill>
                          <a:latin typeface="メイリオ" pitchFamily="50" charset="-128"/>
                          <a:ea typeface="メイリオ" pitchFamily="50" charset="-128"/>
                          <a:cs typeface="メイリオ" pitchFamily="50" charset="-128"/>
                        </a:rPr>
                        <a:t>財産目録の作成</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1043056" rtl="0" eaLnBrk="1" fontAlgn="ctr"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333333"/>
                          </a:solidFill>
                          <a:effectLst/>
                          <a:uLnTx/>
                          <a:uFillTx/>
                          <a:latin typeface="メイリオ" pitchFamily="50" charset="-128"/>
                          <a:ea typeface="メイリオ" pitchFamily="50" charset="-128"/>
                          <a:cs typeface="メイリオ" pitchFamily="50" charset="-128"/>
                        </a:rPr>
                        <a:t>50,000</a:t>
                      </a:r>
                      <a:r>
                        <a:rPr kumimoji="1" lang="ja-JP" altLang="en-US" sz="1400" b="0" i="0" u="none" strike="noStrike" kern="1200" cap="none" spc="0" normalizeH="0" baseline="0" noProof="0" dirty="0">
                          <a:ln>
                            <a:noFill/>
                          </a:ln>
                          <a:solidFill>
                            <a:srgbClr val="333333"/>
                          </a:solidFill>
                          <a:effectLst/>
                          <a:uLnTx/>
                          <a:uFillTx/>
                          <a:latin typeface="メイリオ" pitchFamily="50" charset="-128"/>
                          <a:ea typeface="メイリオ" pitchFamily="50" charset="-128"/>
                          <a:cs typeface="メイリオ" pitchFamily="50" charset="-128"/>
                        </a:rPr>
                        <a:t>円～</a:t>
                      </a:r>
                      <a:endParaRPr lang="en-US" altLang="ja-JP" sz="1400" b="0" i="0" u="none" strike="noStrike" dirty="0">
                        <a:solidFill>
                          <a:srgbClr val="333333"/>
                        </a:solidFill>
                        <a:latin typeface="メイリオ" pitchFamily="50" charset="-128"/>
                        <a:ea typeface="メイリオ" pitchFamily="50" charset="-128"/>
                        <a:cs typeface="メイリオ" pitchFamily="50" charset="-128"/>
                      </a:endParaRPr>
                    </a:p>
                  </a:txBody>
                  <a:tcPr marL="180000" marR="90000" marT="46800" marB="468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8" name="正方形/長方形 7">
            <a:extLst>
              <a:ext uri="{FF2B5EF4-FFF2-40B4-BE49-F238E27FC236}">
                <a16:creationId xmlns:a16="http://schemas.microsoft.com/office/drawing/2014/main" id="{8601670C-E7A6-4BDF-B721-104F884D0B45}"/>
              </a:ext>
            </a:extLst>
          </p:cNvPr>
          <p:cNvSpPr/>
          <p:nvPr/>
        </p:nvSpPr>
        <p:spPr>
          <a:xfrm>
            <a:off x="523089" y="7125326"/>
            <a:ext cx="6924675" cy="146173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tIns="36000" bIns="36000" anchor="t"/>
          <a:lstStyle/>
          <a:p>
            <a:pPr>
              <a:defRPr/>
            </a:pPr>
            <a:r>
              <a:rPr lang="en-US" altLang="ja-JP" sz="1200" dirty="0">
                <a:solidFill>
                  <a:schemeClr val="tx1"/>
                </a:solidFill>
                <a:latin typeface="メイリオ" pitchFamily="50" charset="-128"/>
                <a:ea typeface="メイリオ" pitchFamily="50" charset="-128"/>
                <a:cs typeface="メイリオ" pitchFamily="50" charset="-128"/>
              </a:rPr>
              <a:t>※</a:t>
            </a:r>
            <a:r>
              <a:rPr lang="ja-JP" altLang="en-US" sz="1200" dirty="0">
                <a:solidFill>
                  <a:schemeClr val="tx1"/>
                </a:solidFill>
                <a:latin typeface="メイリオ" pitchFamily="50" charset="-128"/>
                <a:ea typeface="メイリオ" pitchFamily="50" charset="-128"/>
                <a:cs typeface="メイリオ" pitchFamily="50" charset="-128"/>
              </a:rPr>
              <a:t>出張が必要な場合は、日当として半日の場合１万円、１日の場合２万円いただきます。</a:t>
            </a:r>
            <a:endParaRPr lang="en-US" altLang="ja-JP" sz="1200" dirty="0">
              <a:solidFill>
                <a:schemeClr val="tx1"/>
              </a:solidFill>
              <a:latin typeface="メイリオ" pitchFamily="50" charset="-128"/>
              <a:ea typeface="メイリオ" pitchFamily="50" charset="-128"/>
              <a:cs typeface="メイリオ" pitchFamily="50" charset="-128"/>
            </a:endParaRPr>
          </a:p>
          <a:p>
            <a:pPr>
              <a:defRPr/>
            </a:pPr>
            <a:endParaRPr lang="en-US" altLang="ja-JP" sz="1200" dirty="0">
              <a:solidFill>
                <a:schemeClr val="tx1"/>
              </a:solidFill>
              <a:latin typeface="メイリオ" pitchFamily="50" charset="-128"/>
              <a:ea typeface="メイリオ" pitchFamily="50" charset="-128"/>
              <a:cs typeface="メイリオ" pitchFamily="50" charset="-128"/>
            </a:endParaRPr>
          </a:p>
          <a:p>
            <a:pPr>
              <a:defRPr/>
            </a:pPr>
            <a:r>
              <a:rPr lang="en-US" altLang="ja-JP" sz="1200" dirty="0">
                <a:solidFill>
                  <a:schemeClr val="tx1"/>
                </a:solidFill>
                <a:latin typeface="メイリオ" pitchFamily="50" charset="-128"/>
                <a:ea typeface="メイリオ" pitchFamily="50" charset="-128"/>
                <a:cs typeface="メイリオ" pitchFamily="50" charset="-128"/>
              </a:rPr>
              <a:t>※</a:t>
            </a:r>
            <a:r>
              <a:rPr lang="ja-JP" altLang="en-US" sz="1200" dirty="0">
                <a:solidFill>
                  <a:schemeClr val="tx1"/>
                </a:solidFill>
                <a:latin typeface="メイリオ" pitchFamily="50" charset="-128"/>
                <a:ea typeface="メイリオ" pitchFamily="50" charset="-128"/>
                <a:cs typeface="メイリオ" pitchFamily="50" charset="-128"/>
              </a:rPr>
              <a:t>下記は別途負担となります。</a:t>
            </a:r>
            <a:endParaRPr lang="en-US" altLang="ja-JP" sz="1200" dirty="0">
              <a:solidFill>
                <a:schemeClr val="tx1"/>
              </a:solidFill>
              <a:latin typeface="メイリオ" pitchFamily="50" charset="-128"/>
              <a:ea typeface="メイリオ" pitchFamily="50" charset="-128"/>
              <a:cs typeface="メイリオ" pitchFamily="50" charset="-128"/>
            </a:endParaRPr>
          </a:p>
          <a:p>
            <a:pPr>
              <a:defRPr/>
            </a:pPr>
            <a:r>
              <a:rPr lang="ja-JP" altLang="en-US" sz="1200" dirty="0">
                <a:solidFill>
                  <a:schemeClr val="tx1"/>
                </a:solidFill>
                <a:latin typeface="メイリオ" pitchFamily="50" charset="-128"/>
                <a:ea typeface="メイリオ" pitchFamily="50" charset="-128"/>
                <a:cs typeface="メイリオ" pitchFamily="50" charset="-128"/>
              </a:rPr>
              <a:t>　　・資料収集をする場合にかかる郵送料等の別途実費分（遺言者</a:t>
            </a:r>
            <a:r>
              <a:rPr lang="en-US" altLang="ja-JP" sz="1200" dirty="0">
                <a:solidFill>
                  <a:schemeClr val="tx1"/>
                </a:solidFill>
                <a:latin typeface="メイリオ" pitchFamily="50" charset="-128"/>
                <a:ea typeface="メイリオ" pitchFamily="50" charset="-128"/>
                <a:cs typeface="メイリオ" pitchFamily="50" charset="-128"/>
              </a:rPr>
              <a:t>1</a:t>
            </a:r>
            <a:r>
              <a:rPr lang="ja-JP" altLang="en-US" sz="1200" dirty="0">
                <a:solidFill>
                  <a:schemeClr val="tx1"/>
                </a:solidFill>
                <a:latin typeface="メイリオ" pitchFamily="50" charset="-128"/>
                <a:ea typeface="メイリオ" pitchFamily="50" charset="-128"/>
                <a:cs typeface="メイリオ" pitchFamily="50" charset="-128"/>
              </a:rPr>
              <a:t>人当たり</a:t>
            </a:r>
            <a:r>
              <a:rPr lang="en-US" altLang="ja-JP" sz="1200" dirty="0">
                <a:solidFill>
                  <a:schemeClr val="tx1"/>
                </a:solidFill>
                <a:latin typeface="メイリオ" pitchFamily="50" charset="-128"/>
                <a:ea typeface="メイリオ" pitchFamily="50" charset="-128"/>
                <a:cs typeface="メイリオ" pitchFamily="50" charset="-128"/>
              </a:rPr>
              <a:t>2,000</a:t>
            </a:r>
            <a:r>
              <a:rPr lang="ja-JP" altLang="en-US" sz="1200" dirty="0">
                <a:solidFill>
                  <a:schemeClr val="tx1"/>
                </a:solidFill>
                <a:latin typeface="メイリオ" pitchFamily="50" charset="-128"/>
                <a:ea typeface="メイリオ" pitchFamily="50" charset="-128"/>
                <a:cs typeface="メイリオ" pitchFamily="50" charset="-128"/>
              </a:rPr>
              <a:t>円）　　 　 </a:t>
            </a:r>
            <a:endParaRPr lang="en-US" altLang="ja-JP" sz="1200" dirty="0">
              <a:solidFill>
                <a:schemeClr val="tx1"/>
              </a:solidFill>
              <a:latin typeface="メイリオ" pitchFamily="50" charset="-128"/>
              <a:ea typeface="メイリオ" pitchFamily="50" charset="-128"/>
              <a:cs typeface="メイリオ" pitchFamily="50" charset="-128"/>
            </a:endParaRPr>
          </a:p>
          <a:p>
            <a:pPr>
              <a:defRPr/>
            </a:pPr>
            <a:r>
              <a:rPr lang="ja-JP" altLang="en-US" sz="1200" dirty="0">
                <a:solidFill>
                  <a:schemeClr val="tx1"/>
                </a:solidFill>
                <a:latin typeface="メイリオ" pitchFamily="50" charset="-128"/>
                <a:ea typeface="メイリオ" pitchFamily="50" charset="-128"/>
                <a:cs typeface="メイリオ" pitchFamily="50" charset="-128"/>
              </a:rPr>
              <a:t>　　・公証人役場への手数料</a:t>
            </a:r>
            <a:endParaRPr lang="en-US" altLang="ja-JP" sz="1200" dirty="0">
              <a:solidFill>
                <a:schemeClr val="tx1"/>
              </a:solidFill>
              <a:latin typeface="メイリオ" pitchFamily="50" charset="-128"/>
              <a:ea typeface="メイリオ" pitchFamily="50" charset="-128"/>
              <a:cs typeface="メイリオ" pitchFamily="50" charset="-128"/>
            </a:endParaRPr>
          </a:p>
          <a:p>
            <a:pPr>
              <a:defRPr/>
            </a:pPr>
            <a:r>
              <a:rPr lang="ja-JP" altLang="en-US" sz="1200" dirty="0">
                <a:solidFill>
                  <a:schemeClr val="tx1"/>
                </a:solidFill>
                <a:latin typeface="メイリオ" pitchFamily="50" charset="-128"/>
                <a:ea typeface="メイリオ" pitchFamily="50" charset="-128"/>
                <a:cs typeface="メイリオ" pitchFamily="50" charset="-128"/>
              </a:rPr>
              <a:t>　　・戸籍や住民票、謄本などの証明書の発行手数料      　  </a:t>
            </a:r>
            <a:endParaRPr lang="en-US" altLang="ja-JP" sz="1200" dirty="0">
              <a:solidFill>
                <a:schemeClr val="tx1"/>
              </a:solidFill>
              <a:latin typeface="メイリオ" pitchFamily="50" charset="-128"/>
              <a:ea typeface="メイリオ" pitchFamily="50" charset="-128"/>
              <a:cs typeface="メイリオ" pitchFamily="50" charset="-128"/>
            </a:endParaRPr>
          </a:p>
          <a:p>
            <a:pPr>
              <a:defRPr/>
            </a:pPr>
            <a:r>
              <a:rPr lang="ja-JP" altLang="en-US" sz="1200" dirty="0">
                <a:solidFill>
                  <a:schemeClr val="tx1"/>
                </a:solidFill>
                <a:latin typeface="メイリオ" pitchFamily="50" charset="-128"/>
                <a:ea typeface="メイリオ" pitchFamily="50" charset="-128"/>
                <a:cs typeface="メイリオ" pitchFamily="50" charset="-128"/>
              </a:rPr>
              <a:t>　　・出張時の交通費</a:t>
            </a:r>
            <a:endParaRPr lang="en-US" altLang="ja-JP" sz="1200" dirty="0">
              <a:solidFill>
                <a:schemeClr val="tx1"/>
              </a:solidFill>
              <a:latin typeface="メイリオ" pitchFamily="50" charset="-128"/>
              <a:ea typeface="メイリオ" pitchFamily="50" charset="-128"/>
              <a:cs typeface="メイリオ" pitchFamily="50"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 10"/>
          <p:cNvSpPr>
            <a:spLocks noGrp="1"/>
          </p:cNvSpPr>
          <p:nvPr>
            <p:ph type="sldNum" sz="quarter" idx="12"/>
          </p:nvPr>
        </p:nvSpPr>
        <p:spPr/>
        <p:txBody>
          <a:bodyPr/>
          <a:lstStyle/>
          <a:p>
            <a:pPr>
              <a:defRPr/>
            </a:pPr>
            <a:fld id="{8B3D7FD6-99C8-45DB-9CBB-18936123E746}" type="slidenum">
              <a:rPr lang="ja-JP" altLang="en-US" smtClean="0"/>
              <a:pPr>
                <a:defRPr/>
              </a:pPr>
              <a:t>6</a:t>
            </a:fld>
            <a:endParaRPr lang="ja-JP" altLang="en-US" dirty="0"/>
          </a:p>
        </p:txBody>
      </p:sp>
      <p:sp>
        <p:nvSpPr>
          <p:cNvPr id="16" name="テキスト ボックス 15"/>
          <p:cNvSpPr txBox="1"/>
          <p:nvPr/>
        </p:nvSpPr>
        <p:spPr>
          <a:xfrm>
            <a:off x="227271" y="914142"/>
            <a:ext cx="4489464" cy="400110"/>
          </a:xfrm>
          <a:prstGeom prst="rect">
            <a:avLst/>
          </a:prstGeom>
          <a:noFill/>
        </p:spPr>
        <p:txBody>
          <a:bodyPr wrap="square" rtlCol="0" anchor="ctr">
            <a:spAutoFit/>
          </a:bodyPr>
          <a:lstStyle/>
          <a:p>
            <a:pPr lvl="0"/>
            <a:r>
              <a:rPr lang="en-US" altLang="ja-JP" sz="2000" dirty="0">
                <a:latin typeface="メイリオ" pitchFamily="50" charset="-128"/>
                <a:ea typeface="メイリオ" pitchFamily="50" charset="-128"/>
                <a:cs typeface="メイリオ" pitchFamily="50" charset="-128"/>
              </a:rPr>
              <a:t>Ⅲ.【</a:t>
            </a:r>
            <a:r>
              <a:rPr lang="ja-JP" altLang="en-US" sz="2000" dirty="0">
                <a:latin typeface="メイリオ" pitchFamily="50" charset="-128"/>
                <a:ea typeface="メイリオ" pitchFamily="50" charset="-128"/>
                <a:cs typeface="メイリオ" pitchFamily="50" charset="-128"/>
              </a:rPr>
              <a:t>遺言作成サポート</a:t>
            </a:r>
            <a:r>
              <a:rPr lang="en-US" altLang="ja-JP" sz="2000" dirty="0">
                <a:latin typeface="メイリオ" pitchFamily="50" charset="-128"/>
                <a:ea typeface="メイリオ" pitchFamily="50" charset="-128"/>
                <a:cs typeface="メイリオ" pitchFamily="50" charset="-128"/>
              </a:rPr>
              <a:t>】</a:t>
            </a:r>
            <a:endParaRPr lang="ja-JP" altLang="en-US" sz="2000" dirty="0">
              <a:latin typeface="メイリオ" pitchFamily="50" charset="-128"/>
              <a:ea typeface="メイリオ" pitchFamily="50" charset="-128"/>
              <a:cs typeface="メイリオ" pitchFamily="50" charset="-128"/>
            </a:endParaRPr>
          </a:p>
        </p:txBody>
      </p:sp>
      <p:sp>
        <p:nvSpPr>
          <p:cNvPr id="34818" name="AutoShape 2" descr="驚きの価格であなたの会計・経理記帳代行をサポート！記帳代行月額費用1500円～"/>
          <p:cNvSpPr>
            <a:spLocks noChangeAspect="1" noChangeArrowheads="1"/>
          </p:cNvSpPr>
          <p:nvPr/>
        </p:nvSpPr>
        <p:spPr bwMode="auto">
          <a:xfrm>
            <a:off x="110006" y="-204304"/>
            <a:ext cx="215523" cy="431060"/>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34820" name="AutoShape 4" descr="驚きの価格であなたの会計・経理記帳代行をサポート！記帳代行月額費用1500円～"/>
          <p:cNvSpPr>
            <a:spLocks noChangeAspect="1" noChangeArrowheads="1"/>
          </p:cNvSpPr>
          <p:nvPr/>
        </p:nvSpPr>
        <p:spPr bwMode="auto">
          <a:xfrm>
            <a:off x="110006" y="-204304"/>
            <a:ext cx="215523" cy="431060"/>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graphicFrame>
        <p:nvGraphicFramePr>
          <p:cNvPr id="13" name="表 12"/>
          <p:cNvGraphicFramePr>
            <a:graphicFrameLocks noGrp="1"/>
          </p:cNvGraphicFramePr>
          <p:nvPr>
            <p:extLst>
              <p:ext uri="{D42A27DB-BD31-4B8C-83A1-F6EECF244321}">
                <p14:modId xmlns:p14="http://schemas.microsoft.com/office/powerpoint/2010/main" val="2365362913"/>
              </p:ext>
            </p:extLst>
          </p:nvPr>
        </p:nvGraphicFramePr>
        <p:xfrm>
          <a:off x="523089" y="2106340"/>
          <a:ext cx="6497902" cy="4392488"/>
        </p:xfrm>
        <a:graphic>
          <a:graphicData uri="http://schemas.openxmlformats.org/drawingml/2006/table">
            <a:tbl>
              <a:tblPr/>
              <a:tblGrid>
                <a:gridCol w="3015240">
                  <a:extLst>
                    <a:ext uri="{9D8B030D-6E8A-4147-A177-3AD203B41FA5}">
                      <a16:colId xmlns:a16="http://schemas.microsoft.com/office/drawing/2014/main" val="20000"/>
                    </a:ext>
                  </a:extLst>
                </a:gridCol>
                <a:gridCol w="3482662">
                  <a:extLst>
                    <a:ext uri="{9D8B030D-6E8A-4147-A177-3AD203B41FA5}">
                      <a16:colId xmlns:a16="http://schemas.microsoft.com/office/drawing/2014/main" val="20001"/>
                    </a:ext>
                  </a:extLst>
                </a:gridCol>
              </a:tblGrid>
              <a:tr h="786436">
                <a:tc gridSpan="2">
                  <a:txBody>
                    <a:bodyPr/>
                    <a:lstStyle/>
                    <a:p>
                      <a:pPr algn="l" fontAlgn="ctr"/>
                      <a:r>
                        <a:rPr lang="ja-JP" altLang="en-US" sz="1600" b="0" i="0" u="none" strike="noStrike" dirty="0">
                          <a:solidFill>
                            <a:srgbClr val="000000"/>
                          </a:solidFill>
                          <a:latin typeface="メイリオ" pitchFamily="50" charset="-128"/>
                          <a:ea typeface="メイリオ" pitchFamily="50" charset="-128"/>
                          <a:cs typeface="メイリオ" pitchFamily="50" charset="-128"/>
                        </a:rPr>
                        <a:t>遺言執行</a:t>
                      </a:r>
                      <a:endParaRPr lang="en-US" altLang="ja-JP" sz="1600" b="0" i="0" u="none" strike="noStrike" dirty="0">
                        <a:solidFill>
                          <a:srgbClr val="000000"/>
                        </a:solidFill>
                        <a:latin typeface="メイリオ" pitchFamily="50" charset="-128"/>
                        <a:ea typeface="メイリオ" pitchFamily="50" charset="-128"/>
                        <a:cs typeface="メイリオ" pitchFamily="50" charset="-128"/>
                      </a:endParaRPr>
                    </a:p>
                    <a:p>
                      <a:pPr algn="l" fontAlgn="ctr"/>
                      <a:r>
                        <a:rPr lang="ja-JP" altLang="en-US" sz="1600" b="0" i="0" u="none" strike="noStrike" dirty="0">
                          <a:solidFill>
                            <a:srgbClr val="000000"/>
                          </a:solidFill>
                          <a:latin typeface="メイリオ" pitchFamily="50" charset="-128"/>
                          <a:ea typeface="メイリオ" pitchFamily="50" charset="-128"/>
                          <a:cs typeface="メイリオ" pitchFamily="50" charset="-128"/>
                        </a:rPr>
                        <a:t>（遺言を弊社で執行した場合にお支払いただきます。）</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hMerge="1">
                  <a:txBody>
                    <a:bodyPr/>
                    <a:lstStyle/>
                    <a:p>
                      <a:pPr algn="ctr" fontAlgn="ctr"/>
                      <a:endParaRPr lang="ja-JP" altLang="en-US" sz="1200" b="0" i="0" u="none" strike="noStrike" dirty="0">
                        <a:solidFill>
                          <a:srgbClr val="000000"/>
                        </a:solidFill>
                        <a:latin typeface="メイリオ" pitchFamily="50" charset="-128"/>
                        <a:ea typeface="メイリオ" pitchFamily="50" charset="-128"/>
                        <a:cs typeface="メイリオ" pitchFamily="50" charset="-128"/>
                      </a:endParaRPr>
                    </a:p>
                  </a:txBody>
                  <a:tcPr marL="45720" marR="4572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extLst>
                  <a:ext uri="{0D108BD9-81ED-4DB2-BD59-A6C34878D82A}">
                    <a16:rowId xmlns:a16="http://schemas.microsoft.com/office/drawing/2014/main" val="10002"/>
                  </a:ext>
                </a:extLst>
              </a:tr>
              <a:tr h="378152">
                <a:tc>
                  <a:txBody>
                    <a:bodyPr/>
                    <a:lstStyle/>
                    <a:p>
                      <a:pPr algn="ctr" fontAlgn="ctr"/>
                      <a:r>
                        <a:rPr lang="ja-JP" altLang="en-US" sz="1400" b="0" i="0" u="none" strike="noStrike" dirty="0">
                          <a:solidFill>
                            <a:srgbClr val="000000"/>
                          </a:solidFill>
                          <a:latin typeface="メイリオ" pitchFamily="50" charset="-128"/>
                          <a:ea typeface="メイリオ" pitchFamily="50" charset="-128"/>
                          <a:cs typeface="メイリオ" pitchFamily="50" charset="-128"/>
                        </a:rPr>
                        <a:t>相続財産額</a:t>
                      </a:r>
                    </a:p>
                  </a:txBody>
                  <a:tcPr marL="45720" marR="4572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ja-JP" altLang="en-US" sz="1400" b="0" i="0" u="none" strike="noStrike" dirty="0">
                          <a:solidFill>
                            <a:srgbClr val="000000"/>
                          </a:solidFill>
                          <a:latin typeface="メイリオ" pitchFamily="50" charset="-128"/>
                          <a:ea typeface="メイリオ" pitchFamily="50" charset="-128"/>
                          <a:cs typeface="メイリオ" pitchFamily="50" charset="-128"/>
                        </a:rPr>
                        <a:t>料金</a:t>
                      </a:r>
                    </a:p>
                  </a:txBody>
                  <a:tcPr marL="45720" marR="4572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476163">
                <a:tc>
                  <a:txBody>
                    <a:bodyPr/>
                    <a:lstStyle/>
                    <a:p>
                      <a:pPr algn="ctr" fontAlgn="ctr"/>
                      <a:r>
                        <a:rPr lang="en-US" altLang="ja-JP" sz="1400" b="0" i="0" u="none" strike="noStrike" dirty="0">
                          <a:solidFill>
                            <a:srgbClr val="000000"/>
                          </a:solidFill>
                          <a:latin typeface="メイリオ" pitchFamily="50" charset="-128"/>
                          <a:ea typeface="メイリオ" pitchFamily="50" charset="-128"/>
                          <a:cs typeface="メイリオ" pitchFamily="50" charset="-128"/>
                        </a:rPr>
                        <a:t>1,000</a:t>
                      </a:r>
                      <a:r>
                        <a:rPr lang="ja-JP" altLang="en-US" sz="1400" b="0" i="0" u="none" strike="noStrike" dirty="0">
                          <a:solidFill>
                            <a:srgbClr val="000000"/>
                          </a:solidFill>
                          <a:latin typeface="メイリオ" pitchFamily="50" charset="-128"/>
                          <a:ea typeface="メイリオ" pitchFamily="50" charset="-128"/>
                          <a:cs typeface="メイリオ" pitchFamily="50" charset="-128"/>
                        </a:rPr>
                        <a:t>万円未満</a:t>
                      </a:r>
                    </a:p>
                  </a:txBody>
                  <a:tcPr marL="45720" marR="4572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latin typeface="メイリオ" pitchFamily="50" charset="-128"/>
                          <a:ea typeface="メイリオ" pitchFamily="50" charset="-128"/>
                          <a:cs typeface="メイリオ" pitchFamily="50" charset="-128"/>
                        </a:rPr>
                        <a:t>300,000</a:t>
                      </a:r>
                      <a:r>
                        <a:rPr lang="ja-JP" altLang="en-US" sz="1400" b="0" i="0" u="none" strike="noStrike" dirty="0">
                          <a:solidFill>
                            <a:srgbClr val="000000"/>
                          </a:solidFill>
                          <a:latin typeface="メイリオ" pitchFamily="50" charset="-128"/>
                          <a:ea typeface="メイリオ" pitchFamily="50" charset="-128"/>
                          <a:cs typeface="メイリオ" pitchFamily="50" charset="-128"/>
                        </a:rPr>
                        <a:t>円</a:t>
                      </a:r>
                      <a:endParaRPr lang="en-US" altLang="ja-JP" sz="1400" b="0" i="0" u="none" strike="noStrike" dirty="0">
                        <a:solidFill>
                          <a:srgbClr val="000000"/>
                        </a:solidFill>
                        <a:latin typeface="メイリオ" pitchFamily="50" charset="-128"/>
                        <a:ea typeface="メイリオ" pitchFamily="50" charset="-128"/>
                        <a:cs typeface="メイリオ" pitchFamily="50" charset="-128"/>
                      </a:endParaRPr>
                    </a:p>
                  </a:txBody>
                  <a:tcPr marL="45720" marR="4572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58723">
                <a:tc>
                  <a:txBody>
                    <a:bodyPr/>
                    <a:lstStyle/>
                    <a:p>
                      <a:pPr algn="ctr" fontAlgn="ctr"/>
                      <a:r>
                        <a:rPr lang="en-US" altLang="ja-JP" sz="1400" b="0" i="0" u="none" strike="noStrike" dirty="0">
                          <a:solidFill>
                            <a:srgbClr val="000000"/>
                          </a:solidFill>
                          <a:latin typeface="メイリオ" pitchFamily="50" charset="-128"/>
                          <a:ea typeface="メイリオ" pitchFamily="50" charset="-128"/>
                          <a:cs typeface="メイリオ" pitchFamily="50" charset="-128"/>
                        </a:rPr>
                        <a:t>1,000</a:t>
                      </a:r>
                      <a:r>
                        <a:rPr lang="zh-TW" altLang="en-US" sz="1400" b="0" i="0" u="none" strike="noStrike" dirty="0">
                          <a:solidFill>
                            <a:srgbClr val="000000"/>
                          </a:solidFill>
                          <a:latin typeface="メイリオ" pitchFamily="50" charset="-128"/>
                          <a:ea typeface="メイリオ" pitchFamily="50" charset="-128"/>
                          <a:cs typeface="メイリオ" pitchFamily="50" charset="-128"/>
                        </a:rPr>
                        <a:t>万円</a:t>
                      </a:r>
                      <a:r>
                        <a:rPr lang="ja-JP" altLang="en-US" sz="1400" b="0" i="0" u="none" strike="noStrike" dirty="0">
                          <a:solidFill>
                            <a:srgbClr val="000000"/>
                          </a:solidFill>
                          <a:latin typeface="メイリオ" pitchFamily="50" charset="-128"/>
                          <a:ea typeface="メイリオ" pitchFamily="50" charset="-128"/>
                          <a:cs typeface="メイリオ" pitchFamily="50" charset="-128"/>
                        </a:rPr>
                        <a:t>　</a:t>
                      </a:r>
                      <a:r>
                        <a:rPr lang="zh-TW" altLang="en-US" sz="1400" b="0" i="0" u="none" strike="noStrike" dirty="0">
                          <a:solidFill>
                            <a:srgbClr val="000000"/>
                          </a:solidFill>
                          <a:latin typeface="メイリオ" pitchFamily="50" charset="-128"/>
                          <a:ea typeface="メイリオ" pitchFamily="50" charset="-128"/>
                          <a:cs typeface="メイリオ" pitchFamily="50" charset="-128"/>
                        </a:rPr>
                        <a:t>～</a:t>
                      </a:r>
                      <a:r>
                        <a:rPr lang="ja-JP" altLang="en-US" sz="1400" b="0" i="0" u="none" strike="noStrike" dirty="0">
                          <a:solidFill>
                            <a:srgbClr val="000000"/>
                          </a:solidFill>
                          <a:latin typeface="メイリオ" pitchFamily="50" charset="-128"/>
                          <a:ea typeface="メイリオ" pitchFamily="50" charset="-128"/>
                          <a:cs typeface="メイリオ" pitchFamily="50" charset="-128"/>
                        </a:rPr>
                        <a:t>　</a:t>
                      </a:r>
                      <a:r>
                        <a:rPr lang="en-US" altLang="ja-JP" sz="1400" b="0" i="0" u="none" strike="noStrike" dirty="0">
                          <a:solidFill>
                            <a:srgbClr val="000000"/>
                          </a:solidFill>
                          <a:latin typeface="メイリオ" pitchFamily="50" charset="-128"/>
                          <a:ea typeface="メイリオ" pitchFamily="50" charset="-128"/>
                          <a:cs typeface="メイリオ" pitchFamily="50" charset="-128"/>
                        </a:rPr>
                        <a:t>3,000</a:t>
                      </a:r>
                      <a:r>
                        <a:rPr lang="ja-JP" altLang="en-US" sz="1400" b="0" i="0" u="none" strike="noStrike" dirty="0">
                          <a:solidFill>
                            <a:srgbClr val="000000"/>
                          </a:solidFill>
                          <a:latin typeface="メイリオ" pitchFamily="50" charset="-128"/>
                          <a:ea typeface="メイリオ" pitchFamily="50" charset="-128"/>
                          <a:cs typeface="メイリオ" pitchFamily="50" charset="-128"/>
                        </a:rPr>
                        <a:t>万</a:t>
                      </a:r>
                      <a:r>
                        <a:rPr lang="zh-TW" altLang="en-US" sz="1400" b="0" i="0" u="none" strike="noStrike" dirty="0">
                          <a:solidFill>
                            <a:srgbClr val="000000"/>
                          </a:solidFill>
                          <a:latin typeface="メイリオ" pitchFamily="50" charset="-128"/>
                          <a:ea typeface="メイリオ" pitchFamily="50" charset="-128"/>
                          <a:cs typeface="メイリオ" pitchFamily="50" charset="-128"/>
                        </a:rPr>
                        <a:t>円未満</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latin typeface="メイリオ" pitchFamily="50" charset="-128"/>
                          <a:ea typeface="メイリオ" pitchFamily="50" charset="-128"/>
                          <a:cs typeface="メイリオ" pitchFamily="50" charset="-128"/>
                        </a:rPr>
                        <a:t>150,000</a:t>
                      </a:r>
                      <a:r>
                        <a:rPr lang="ja-JP" altLang="en-US" sz="1400" b="0" i="0" u="none" strike="noStrike" dirty="0">
                          <a:solidFill>
                            <a:srgbClr val="000000"/>
                          </a:solidFill>
                          <a:latin typeface="メイリオ" pitchFamily="50" charset="-128"/>
                          <a:ea typeface="メイリオ" pitchFamily="50" charset="-128"/>
                          <a:cs typeface="メイリオ" pitchFamily="50" charset="-128"/>
                        </a:rPr>
                        <a:t>円＋財産額の</a:t>
                      </a:r>
                      <a:r>
                        <a:rPr lang="en-US" altLang="ja-JP" sz="1400" b="0" i="0" u="none" strike="noStrike" dirty="0">
                          <a:solidFill>
                            <a:srgbClr val="000000"/>
                          </a:solidFill>
                          <a:latin typeface="メイリオ" pitchFamily="50" charset="-128"/>
                          <a:ea typeface="メイリオ" pitchFamily="50" charset="-128"/>
                          <a:cs typeface="メイリオ" pitchFamily="50" charset="-128"/>
                        </a:rPr>
                        <a:t>1.5</a:t>
                      </a:r>
                      <a:r>
                        <a:rPr lang="ja-JP" altLang="en-US" sz="1400" b="0" i="0" u="none" strike="noStrike" dirty="0">
                          <a:solidFill>
                            <a:srgbClr val="000000"/>
                          </a:solidFill>
                          <a:latin typeface="メイリオ" pitchFamily="50" charset="-128"/>
                          <a:ea typeface="メイリオ" pitchFamily="50" charset="-128"/>
                          <a:cs typeface="メイリオ" pitchFamily="50" charset="-128"/>
                        </a:rPr>
                        <a:t>％</a:t>
                      </a:r>
                      <a:endParaRPr lang="en-US" altLang="ja-JP" sz="1400" b="0" i="0" u="none" strike="noStrike" dirty="0">
                        <a:solidFill>
                          <a:srgbClr val="000000"/>
                        </a:solidFill>
                        <a:latin typeface="メイリオ" pitchFamily="50" charset="-128"/>
                        <a:ea typeface="メイリオ" pitchFamily="50" charset="-128"/>
                        <a:cs typeface="メイリオ" pitchFamily="50" charset="-128"/>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51980">
                <a:tc>
                  <a:txBody>
                    <a:bodyPr/>
                    <a:lstStyle/>
                    <a:p>
                      <a:pPr algn="ctr" fontAlgn="ctr"/>
                      <a:r>
                        <a:rPr lang="en-US" altLang="ja-JP" sz="1400" b="0" i="0" u="none" strike="noStrike" dirty="0">
                          <a:solidFill>
                            <a:srgbClr val="000000"/>
                          </a:solidFill>
                          <a:latin typeface="メイリオ" pitchFamily="50" charset="-128"/>
                          <a:ea typeface="メイリオ" pitchFamily="50" charset="-128"/>
                          <a:cs typeface="メイリオ" pitchFamily="50" charset="-128"/>
                        </a:rPr>
                        <a:t>3,000</a:t>
                      </a:r>
                      <a:r>
                        <a:rPr lang="ja-JP" altLang="en-US" sz="1400" b="0" i="0" u="none" strike="noStrike" dirty="0">
                          <a:solidFill>
                            <a:srgbClr val="000000"/>
                          </a:solidFill>
                          <a:latin typeface="メイリオ" pitchFamily="50" charset="-128"/>
                          <a:ea typeface="メイリオ" pitchFamily="50" charset="-128"/>
                          <a:cs typeface="メイリオ" pitchFamily="50" charset="-128"/>
                        </a:rPr>
                        <a:t>万</a:t>
                      </a:r>
                      <a:r>
                        <a:rPr lang="zh-TW" altLang="en-US" sz="1400" b="0" i="0" u="none" strike="noStrike" dirty="0">
                          <a:solidFill>
                            <a:srgbClr val="000000"/>
                          </a:solidFill>
                          <a:latin typeface="メイリオ" pitchFamily="50" charset="-128"/>
                          <a:ea typeface="メイリオ" pitchFamily="50" charset="-128"/>
                          <a:cs typeface="メイリオ" pitchFamily="50" charset="-128"/>
                        </a:rPr>
                        <a:t>円</a:t>
                      </a:r>
                      <a:r>
                        <a:rPr lang="ja-JP" altLang="en-US" sz="1400" b="0" i="0" u="none" strike="noStrike" dirty="0">
                          <a:solidFill>
                            <a:srgbClr val="000000"/>
                          </a:solidFill>
                          <a:latin typeface="メイリオ" pitchFamily="50" charset="-128"/>
                          <a:ea typeface="メイリオ" pitchFamily="50" charset="-128"/>
                          <a:cs typeface="メイリオ" pitchFamily="50" charset="-128"/>
                        </a:rPr>
                        <a:t>　</a:t>
                      </a:r>
                      <a:r>
                        <a:rPr lang="zh-TW" altLang="en-US" sz="1400" b="0" i="0" u="none" strike="noStrike" dirty="0">
                          <a:solidFill>
                            <a:srgbClr val="000000"/>
                          </a:solidFill>
                          <a:latin typeface="メイリオ" pitchFamily="50" charset="-128"/>
                          <a:ea typeface="メイリオ" pitchFamily="50" charset="-128"/>
                          <a:cs typeface="メイリオ" pitchFamily="50" charset="-128"/>
                        </a:rPr>
                        <a:t>～</a:t>
                      </a:r>
                      <a:r>
                        <a:rPr lang="ja-JP" altLang="en-US" sz="1400" b="0" i="0" u="none" strike="noStrike" dirty="0">
                          <a:solidFill>
                            <a:srgbClr val="000000"/>
                          </a:solidFill>
                          <a:latin typeface="メイリオ" pitchFamily="50" charset="-128"/>
                          <a:ea typeface="メイリオ" pitchFamily="50" charset="-128"/>
                          <a:cs typeface="メイリオ" pitchFamily="50" charset="-128"/>
                        </a:rPr>
                        <a:t>　</a:t>
                      </a:r>
                      <a:r>
                        <a:rPr lang="en-US" altLang="ja-JP" sz="1400" b="0" i="0" u="none" strike="noStrike" dirty="0">
                          <a:solidFill>
                            <a:srgbClr val="000000"/>
                          </a:solidFill>
                          <a:latin typeface="メイリオ" pitchFamily="50" charset="-128"/>
                          <a:ea typeface="メイリオ" pitchFamily="50" charset="-128"/>
                          <a:cs typeface="メイリオ" pitchFamily="50" charset="-128"/>
                        </a:rPr>
                        <a:t>5,000</a:t>
                      </a:r>
                      <a:r>
                        <a:rPr lang="zh-TW" altLang="en-US" sz="1400" b="0" i="0" u="none" strike="noStrike" dirty="0">
                          <a:solidFill>
                            <a:srgbClr val="000000"/>
                          </a:solidFill>
                          <a:latin typeface="メイリオ" pitchFamily="50" charset="-128"/>
                          <a:ea typeface="メイリオ" pitchFamily="50" charset="-128"/>
                          <a:cs typeface="メイリオ" pitchFamily="50" charset="-128"/>
                        </a:rPr>
                        <a:t>万円未満</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latin typeface="メイリオ" pitchFamily="50" charset="-128"/>
                          <a:ea typeface="メイリオ" pitchFamily="50" charset="-128"/>
                          <a:cs typeface="メイリオ" pitchFamily="50" charset="-128"/>
                        </a:rPr>
                        <a:t>210,000</a:t>
                      </a:r>
                      <a:r>
                        <a:rPr lang="ja-JP" altLang="en-US" sz="1400" b="0" i="0" u="none" strike="noStrike" dirty="0">
                          <a:solidFill>
                            <a:srgbClr val="000000"/>
                          </a:solidFill>
                          <a:latin typeface="メイリオ" pitchFamily="50" charset="-128"/>
                          <a:ea typeface="メイリオ" pitchFamily="50" charset="-128"/>
                          <a:cs typeface="メイリオ" pitchFamily="50" charset="-128"/>
                        </a:rPr>
                        <a:t>円＋財産額の</a:t>
                      </a:r>
                      <a:r>
                        <a:rPr lang="en-US" altLang="ja-JP" sz="1400" b="0" i="0" u="none" strike="noStrike" dirty="0">
                          <a:solidFill>
                            <a:srgbClr val="000000"/>
                          </a:solidFill>
                          <a:latin typeface="メイリオ" pitchFamily="50" charset="-128"/>
                          <a:ea typeface="メイリオ" pitchFamily="50" charset="-128"/>
                          <a:cs typeface="メイリオ" pitchFamily="50" charset="-128"/>
                        </a:rPr>
                        <a:t>1.3</a:t>
                      </a:r>
                      <a:r>
                        <a:rPr lang="ja-JP" altLang="en-US" sz="1400" b="0" i="0" u="none" strike="noStrike" dirty="0">
                          <a:solidFill>
                            <a:srgbClr val="000000"/>
                          </a:solidFill>
                          <a:latin typeface="メイリオ" pitchFamily="50" charset="-128"/>
                          <a:ea typeface="メイリオ" pitchFamily="50" charset="-128"/>
                          <a:cs typeface="メイリオ" pitchFamily="50" charset="-128"/>
                        </a:rPr>
                        <a:t>％</a:t>
                      </a:r>
                      <a:endParaRPr lang="en-US" altLang="ja-JP" sz="1400" b="0" i="0" u="none" strike="noStrike" dirty="0">
                        <a:solidFill>
                          <a:srgbClr val="000000"/>
                        </a:solidFill>
                        <a:latin typeface="メイリオ" pitchFamily="50" charset="-128"/>
                        <a:ea typeface="メイリオ" pitchFamily="50" charset="-128"/>
                        <a:cs typeface="メイリオ" pitchFamily="50" charset="-128"/>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58723">
                <a:tc>
                  <a:txBody>
                    <a:bodyPr/>
                    <a:lstStyle/>
                    <a:p>
                      <a:pPr algn="ctr" fontAlgn="ctr"/>
                      <a:r>
                        <a:rPr lang="en-US" altLang="ja-JP" sz="1400" b="0" i="0" u="none" strike="noStrike" dirty="0">
                          <a:solidFill>
                            <a:srgbClr val="000000"/>
                          </a:solidFill>
                          <a:latin typeface="メイリオ" pitchFamily="50" charset="-128"/>
                          <a:ea typeface="メイリオ" pitchFamily="50" charset="-128"/>
                          <a:cs typeface="メイリオ" pitchFamily="50" charset="-128"/>
                        </a:rPr>
                        <a:t>5,000</a:t>
                      </a:r>
                      <a:r>
                        <a:rPr lang="zh-TW" altLang="en-US" sz="1400" b="0" i="0" u="none" strike="noStrike" dirty="0">
                          <a:solidFill>
                            <a:srgbClr val="000000"/>
                          </a:solidFill>
                          <a:latin typeface="メイリオ" pitchFamily="50" charset="-128"/>
                          <a:ea typeface="メイリオ" pitchFamily="50" charset="-128"/>
                          <a:cs typeface="メイリオ" pitchFamily="50" charset="-128"/>
                        </a:rPr>
                        <a:t>万円</a:t>
                      </a:r>
                      <a:r>
                        <a:rPr lang="ja-JP" altLang="en-US" sz="1400" b="0" i="0" u="none" strike="noStrike" dirty="0">
                          <a:solidFill>
                            <a:srgbClr val="000000"/>
                          </a:solidFill>
                          <a:latin typeface="メイリオ" pitchFamily="50" charset="-128"/>
                          <a:ea typeface="メイリオ" pitchFamily="50" charset="-128"/>
                          <a:cs typeface="メイリオ" pitchFamily="50" charset="-128"/>
                        </a:rPr>
                        <a:t>　</a:t>
                      </a:r>
                      <a:r>
                        <a:rPr lang="zh-TW" altLang="en-US" sz="1400" b="0" i="0" u="none" strike="noStrike" dirty="0">
                          <a:solidFill>
                            <a:srgbClr val="000000"/>
                          </a:solidFill>
                          <a:latin typeface="メイリオ" pitchFamily="50" charset="-128"/>
                          <a:ea typeface="メイリオ" pitchFamily="50" charset="-128"/>
                          <a:cs typeface="メイリオ" pitchFamily="50" charset="-128"/>
                        </a:rPr>
                        <a:t>～</a:t>
                      </a:r>
                      <a:r>
                        <a:rPr lang="ja-JP" altLang="en-US" sz="1400" b="0" i="0" u="none" strike="noStrike" dirty="0">
                          <a:solidFill>
                            <a:srgbClr val="000000"/>
                          </a:solidFill>
                          <a:latin typeface="メイリオ" pitchFamily="50" charset="-128"/>
                          <a:ea typeface="メイリオ" pitchFamily="50" charset="-128"/>
                          <a:cs typeface="メイリオ" pitchFamily="50" charset="-128"/>
                        </a:rPr>
                        <a:t>　１億</a:t>
                      </a:r>
                      <a:r>
                        <a:rPr lang="zh-TW" altLang="en-US" sz="1400" b="0" i="0" u="none" strike="noStrike" dirty="0">
                          <a:solidFill>
                            <a:srgbClr val="000000"/>
                          </a:solidFill>
                          <a:latin typeface="メイリオ" pitchFamily="50" charset="-128"/>
                          <a:ea typeface="メイリオ" pitchFamily="50" charset="-128"/>
                          <a:cs typeface="メイリオ" pitchFamily="50" charset="-128"/>
                        </a:rPr>
                        <a:t>円未満</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latin typeface="メイリオ" pitchFamily="50" charset="-128"/>
                          <a:ea typeface="メイリオ" pitchFamily="50" charset="-128"/>
                          <a:cs typeface="メイリオ" pitchFamily="50" charset="-128"/>
                        </a:rPr>
                        <a:t>310,000</a:t>
                      </a:r>
                      <a:r>
                        <a:rPr lang="ja-JP" altLang="en-US" sz="1400" b="0" i="0" u="none" strike="noStrike" dirty="0">
                          <a:solidFill>
                            <a:srgbClr val="000000"/>
                          </a:solidFill>
                          <a:latin typeface="メイリオ" pitchFamily="50" charset="-128"/>
                          <a:ea typeface="メイリオ" pitchFamily="50" charset="-128"/>
                          <a:cs typeface="メイリオ" pitchFamily="50" charset="-128"/>
                        </a:rPr>
                        <a:t>円＋財産額の</a:t>
                      </a:r>
                      <a:r>
                        <a:rPr lang="en-US" altLang="ja-JP" sz="1400" b="0" i="0" u="none" strike="noStrike" dirty="0">
                          <a:solidFill>
                            <a:srgbClr val="000000"/>
                          </a:solidFill>
                          <a:latin typeface="メイリオ" pitchFamily="50" charset="-128"/>
                          <a:ea typeface="メイリオ" pitchFamily="50" charset="-128"/>
                          <a:cs typeface="メイリオ" pitchFamily="50" charset="-128"/>
                        </a:rPr>
                        <a:t>1.1</a:t>
                      </a:r>
                      <a:r>
                        <a:rPr lang="ja-JP" altLang="en-US" sz="1400" b="0" i="0" u="none" strike="noStrike" dirty="0">
                          <a:solidFill>
                            <a:srgbClr val="000000"/>
                          </a:solidFill>
                          <a:latin typeface="メイリオ" pitchFamily="50" charset="-128"/>
                          <a:ea typeface="メイリオ" pitchFamily="50" charset="-128"/>
                          <a:cs typeface="メイリオ" pitchFamily="50" charset="-128"/>
                        </a:rPr>
                        <a:t>％</a:t>
                      </a:r>
                      <a:endParaRPr lang="en-US" altLang="ja-JP" sz="1400" b="0" i="0" u="none" strike="noStrike" dirty="0">
                        <a:solidFill>
                          <a:srgbClr val="000000"/>
                        </a:solidFill>
                        <a:latin typeface="メイリオ" pitchFamily="50" charset="-128"/>
                        <a:ea typeface="メイリオ" pitchFamily="50" charset="-128"/>
                        <a:cs typeface="メイリオ" pitchFamily="50" charset="-128"/>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57587">
                <a:tc>
                  <a:txBody>
                    <a:bodyPr/>
                    <a:lstStyle/>
                    <a:p>
                      <a:pPr algn="ctr" fontAlgn="ctr"/>
                      <a:r>
                        <a:rPr lang="ja-JP" altLang="en-US" sz="1400" b="0" i="0" u="none" strike="noStrike" dirty="0">
                          <a:solidFill>
                            <a:srgbClr val="000000"/>
                          </a:solidFill>
                          <a:latin typeface="メイリオ" pitchFamily="50" charset="-128"/>
                          <a:ea typeface="メイリオ" pitchFamily="50" charset="-128"/>
                          <a:cs typeface="メイリオ" pitchFamily="50" charset="-128"/>
                        </a:rPr>
                        <a:t>１億円　～　</a:t>
                      </a:r>
                      <a:r>
                        <a:rPr lang="en-US" altLang="ja-JP" sz="1400" b="0" i="0" u="none" strike="noStrike" dirty="0">
                          <a:solidFill>
                            <a:srgbClr val="000000"/>
                          </a:solidFill>
                          <a:latin typeface="メイリオ" pitchFamily="50" charset="-128"/>
                          <a:ea typeface="メイリオ" pitchFamily="50" charset="-128"/>
                          <a:cs typeface="メイリオ" pitchFamily="50" charset="-128"/>
                        </a:rPr>
                        <a:t>3</a:t>
                      </a:r>
                      <a:r>
                        <a:rPr lang="ja-JP" altLang="en-US" sz="1400" b="0" i="0" u="none" strike="noStrike" dirty="0">
                          <a:solidFill>
                            <a:srgbClr val="000000"/>
                          </a:solidFill>
                          <a:latin typeface="メイリオ" pitchFamily="50" charset="-128"/>
                          <a:ea typeface="メイリオ" pitchFamily="50" charset="-128"/>
                          <a:cs typeface="メイリオ" pitchFamily="50" charset="-128"/>
                        </a:rPr>
                        <a:t>億円未満</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latin typeface="メイリオ" pitchFamily="50" charset="-128"/>
                          <a:ea typeface="メイリオ" pitchFamily="50" charset="-128"/>
                          <a:cs typeface="メイリオ" pitchFamily="50" charset="-128"/>
                        </a:rPr>
                        <a:t>660,000</a:t>
                      </a:r>
                      <a:r>
                        <a:rPr lang="ja-JP" altLang="en-US" sz="1400" b="0" i="0" u="none" strike="noStrike" dirty="0">
                          <a:solidFill>
                            <a:srgbClr val="000000"/>
                          </a:solidFill>
                          <a:latin typeface="メイリオ" pitchFamily="50" charset="-128"/>
                          <a:ea typeface="メイリオ" pitchFamily="50" charset="-128"/>
                          <a:cs typeface="メイリオ" pitchFamily="50" charset="-128"/>
                        </a:rPr>
                        <a:t>円＋財産額の</a:t>
                      </a:r>
                      <a:r>
                        <a:rPr lang="en-US" altLang="ja-JP" sz="1400" b="0" i="0" u="none" strike="noStrike" dirty="0">
                          <a:solidFill>
                            <a:srgbClr val="000000"/>
                          </a:solidFill>
                          <a:latin typeface="メイリオ" pitchFamily="50" charset="-128"/>
                          <a:ea typeface="メイリオ" pitchFamily="50" charset="-128"/>
                          <a:cs typeface="メイリオ" pitchFamily="50" charset="-128"/>
                        </a:rPr>
                        <a:t>0.75%</a:t>
                      </a:r>
                      <a:endParaRPr lang="ja-JP" altLang="en-US" sz="1400" b="0" i="0" u="none" strike="noStrike" dirty="0">
                        <a:solidFill>
                          <a:srgbClr val="000000"/>
                        </a:solidFill>
                        <a:latin typeface="メイリオ" pitchFamily="50" charset="-128"/>
                        <a:ea typeface="メイリオ" pitchFamily="50" charset="-128"/>
                        <a:cs typeface="メイリオ" pitchFamily="50" charset="-128"/>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24724">
                <a:tc>
                  <a:txBody>
                    <a:bodyPr/>
                    <a:lstStyle/>
                    <a:p>
                      <a:pPr algn="ctr" fontAlgn="ctr"/>
                      <a:r>
                        <a:rPr lang="en-US" altLang="ja-JP" sz="1400" b="0" i="0" u="none" strike="noStrike" dirty="0">
                          <a:solidFill>
                            <a:srgbClr val="000000"/>
                          </a:solidFill>
                          <a:latin typeface="メイリオ" pitchFamily="50" charset="-128"/>
                          <a:ea typeface="メイリオ" pitchFamily="50" charset="-128"/>
                          <a:cs typeface="メイリオ" pitchFamily="50" charset="-128"/>
                        </a:rPr>
                        <a:t>3</a:t>
                      </a:r>
                      <a:r>
                        <a:rPr lang="ja-JP" altLang="en-US" sz="1400" b="0" i="0" u="none" strike="noStrike" dirty="0">
                          <a:solidFill>
                            <a:srgbClr val="000000"/>
                          </a:solidFill>
                          <a:latin typeface="メイリオ" pitchFamily="50" charset="-128"/>
                          <a:ea typeface="メイリオ" pitchFamily="50" charset="-128"/>
                          <a:cs typeface="メイリオ" pitchFamily="50" charset="-128"/>
                        </a:rPr>
                        <a:t>億円　～</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latin typeface="メイリオ" pitchFamily="50" charset="-128"/>
                          <a:ea typeface="メイリオ" pitchFamily="50" charset="-128"/>
                          <a:cs typeface="メイリオ" pitchFamily="50" charset="-128"/>
                        </a:rPr>
                        <a:t>1,260,000</a:t>
                      </a:r>
                      <a:r>
                        <a:rPr lang="ja-JP" altLang="en-US" sz="1400" b="0" i="0" u="none" strike="noStrike" dirty="0">
                          <a:solidFill>
                            <a:srgbClr val="000000"/>
                          </a:solidFill>
                          <a:latin typeface="メイリオ" pitchFamily="50" charset="-128"/>
                          <a:ea typeface="メイリオ" pitchFamily="50" charset="-128"/>
                          <a:cs typeface="メイリオ" pitchFamily="50" charset="-128"/>
                        </a:rPr>
                        <a:t>円＋財産額の</a:t>
                      </a:r>
                      <a:r>
                        <a:rPr lang="en-US" altLang="ja-JP" sz="1400" b="0" i="0" u="none" strike="noStrike" dirty="0">
                          <a:solidFill>
                            <a:srgbClr val="000000"/>
                          </a:solidFill>
                          <a:latin typeface="メイリオ" pitchFamily="50" charset="-128"/>
                          <a:ea typeface="メイリオ" pitchFamily="50" charset="-128"/>
                          <a:cs typeface="メイリオ" pitchFamily="50" charset="-128"/>
                        </a:rPr>
                        <a:t>0.55</a:t>
                      </a:r>
                      <a:r>
                        <a:rPr lang="ja-JP" altLang="en-US" sz="1400" b="0" i="0" u="none" strike="noStrike" dirty="0">
                          <a:solidFill>
                            <a:srgbClr val="000000"/>
                          </a:solidFill>
                          <a:latin typeface="メイリオ" pitchFamily="50" charset="-128"/>
                          <a:ea typeface="メイリオ" pitchFamily="50" charset="-128"/>
                          <a:cs typeface="メイリオ" pitchFamily="50" charset="-128"/>
                        </a:rPr>
                        <a:t>％</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8" name="正方形/長方形 7">
            <a:extLst>
              <a:ext uri="{FF2B5EF4-FFF2-40B4-BE49-F238E27FC236}">
                <a16:creationId xmlns:a16="http://schemas.microsoft.com/office/drawing/2014/main" id="{BD0D4BAE-CD90-45E3-B608-C083CD4315A8}"/>
              </a:ext>
            </a:extLst>
          </p:cNvPr>
          <p:cNvSpPr/>
          <p:nvPr/>
        </p:nvSpPr>
        <p:spPr>
          <a:xfrm>
            <a:off x="523089" y="7053318"/>
            <a:ext cx="6924675" cy="203779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tIns="36000" bIns="36000" anchor="t"/>
          <a:lstStyle/>
          <a:p>
            <a:pPr>
              <a:defRPr/>
            </a:pPr>
            <a:r>
              <a:rPr lang="en-US" altLang="ja-JP" sz="1200" dirty="0">
                <a:solidFill>
                  <a:schemeClr val="tx1"/>
                </a:solidFill>
                <a:latin typeface="メイリオ" pitchFamily="50" charset="-128"/>
                <a:ea typeface="メイリオ" pitchFamily="50" charset="-128"/>
                <a:cs typeface="メイリオ" pitchFamily="50" charset="-128"/>
              </a:rPr>
              <a:t>※</a:t>
            </a:r>
            <a:r>
              <a:rPr lang="ja-JP" altLang="en-US" sz="1200" dirty="0">
                <a:solidFill>
                  <a:schemeClr val="tx1"/>
                </a:solidFill>
                <a:latin typeface="メイリオ" pitchFamily="50" charset="-128"/>
                <a:ea typeface="メイリオ" pitchFamily="50" charset="-128"/>
                <a:cs typeface="メイリオ" pitchFamily="50" charset="-128"/>
              </a:rPr>
              <a:t>出張が必要な場合は、日当として半日の場合１万円、１日の場合２万円いただきます。</a:t>
            </a:r>
            <a:endParaRPr lang="en-US" altLang="ja-JP" sz="1200" dirty="0">
              <a:solidFill>
                <a:schemeClr val="tx1"/>
              </a:solidFill>
              <a:latin typeface="メイリオ" pitchFamily="50" charset="-128"/>
              <a:ea typeface="メイリオ" pitchFamily="50" charset="-128"/>
              <a:cs typeface="メイリオ" pitchFamily="50" charset="-128"/>
            </a:endParaRPr>
          </a:p>
          <a:p>
            <a:pPr>
              <a:defRPr/>
            </a:pPr>
            <a:br>
              <a:rPr lang="en-US" altLang="ja-JP" sz="1200" dirty="0">
                <a:solidFill>
                  <a:schemeClr val="tx1"/>
                </a:solidFill>
                <a:latin typeface="メイリオ" pitchFamily="50" charset="-128"/>
                <a:ea typeface="メイリオ" pitchFamily="50" charset="-128"/>
                <a:cs typeface="メイリオ" pitchFamily="50" charset="-128"/>
              </a:rPr>
            </a:br>
            <a:r>
              <a:rPr lang="en-US" altLang="ja-JP" sz="1200" dirty="0">
                <a:solidFill>
                  <a:schemeClr val="tx1"/>
                </a:solidFill>
                <a:latin typeface="メイリオ" pitchFamily="50" charset="-128"/>
                <a:ea typeface="メイリオ" pitchFamily="50" charset="-128"/>
                <a:cs typeface="メイリオ" pitchFamily="50" charset="-128"/>
              </a:rPr>
              <a:t>※</a:t>
            </a:r>
            <a:r>
              <a:rPr lang="ja-JP" altLang="en-US" sz="1200" dirty="0">
                <a:solidFill>
                  <a:schemeClr val="tx1"/>
                </a:solidFill>
                <a:latin typeface="メイリオ" pitchFamily="50" charset="-128"/>
                <a:ea typeface="メイリオ" pitchFamily="50" charset="-128"/>
                <a:cs typeface="メイリオ" pitchFamily="50" charset="-128"/>
              </a:rPr>
              <a:t>下記は別途負担となります。</a:t>
            </a:r>
            <a:endParaRPr lang="en-US" altLang="ja-JP" sz="1200" dirty="0">
              <a:solidFill>
                <a:schemeClr val="tx1"/>
              </a:solidFill>
              <a:latin typeface="メイリオ" pitchFamily="50" charset="-128"/>
              <a:ea typeface="メイリオ" pitchFamily="50" charset="-128"/>
              <a:cs typeface="メイリオ" pitchFamily="50" charset="-128"/>
            </a:endParaRPr>
          </a:p>
          <a:p>
            <a:pPr>
              <a:defRPr/>
            </a:pPr>
            <a:r>
              <a:rPr lang="ja-JP" altLang="en-US" sz="1200" dirty="0">
                <a:solidFill>
                  <a:schemeClr val="tx1"/>
                </a:solidFill>
                <a:latin typeface="メイリオ" pitchFamily="50" charset="-128"/>
                <a:ea typeface="メイリオ" pitchFamily="50" charset="-128"/>
                <a:cs typeface="メイリオ" pitchFamily="50" charset="-128"/>
              </a:rPr>
              <a:t>　　・郵送料等の別途実費分（相続人</a:t>
            </a:r>
            <a:r>
              <a:rPr lang="en-US" altLang="ja-JP" sz="1200" dirty="0">
                <a:solidFill>
                  <a:schemeClr val="tx1"/>
                </a:solidFill>
                <a:latin typeface="メイリオ" pitchFamily="50" charset="-128"/>
                <a:ea typeface="メイリオ" pitchFamily="50" charset="-128"/>
                <a:cs typeface="メイリオ" pitchFamily="50" charset="-128"/>
              </a:rPr>
              <a:t>1</a:t>
            </a:r>
            <a:r>
              <a:rPr lang="ja-JP" altLang="en-US" sz="1200" dirty="0">
                <a:solidFill>
                  <a:schemeClr val="tx1"/>
                </a:solidFill>
                <a:latin typeface="メイリオ" pitchFamily="50" charset="-128"/>
                <a:ea typeface="メイリオ" pitchFamily="50" charset="-128"/>
                <a:cs typeface="メイリオ" pitchFamily="50" charset="-128"/>
              </a:rPr>
              <a:t>人あたり</a:t>
            </a:r>
            <a:r>
              <a:rPr lang="en-US" altLang="ja-JP" sz="1200" dirty="0">
                <a:solidFill>
                  <a:schemeClr val="tx1"/>
                </a:solidFill>
                <a:latin typeface="メイリオ" pitchFamily="50" charset="-128"/>
                <a:ea typeface="メイリオ" pitchFamily="50" charset="-128"/>
                <a:cs typeface="メイリオ" pitchFamily="50" charset="-128"/>
              </a:rPr>
              <a:t>2,000</a:t>
            </a:r>
            <a:r>
              <a:rPr lang="ja-JP" altLang="en-US" sz="1200" dirty="0">
                <a:solidFill>
                  <a:schemeClr val="tx1"/>
                </a:solidFill>
                <a:latin typeface="メイリオ" pitchFamily="50" charset="-128"/>
                <a:ea typeface="メイリオ" pitchFamily="50" charset="-128"/>
                <a:cs typeface="メイリオ" pitchFamily="50" charset="-128"/>
              </a:rPr>
              <a:t>円）　 </a:t>
            </a:r>
            <a:endParaRPr lang="en-US" altLang="ja-JP" sz="1200" dirty="0">
              <a:solidFill>
                <a:schemeClr val="tx1"/>
              </a:solidFill>
              <a:latin typeface="メイリオ" pitchFamily="50" charset="-128"/>
              <a:ea typeface="メイリオ" pitchFamily="50" charset="-128"/>
              <a:cs typeface="メイリオ" pitchFamily="50" charset="-128"/>
            </a:endParaRPr>
          </a:p>
          <a:p>
            <a:pPr>
              <a:defRPr/>
            </a:pPr>
            <a:r>
              <a:rPr lang="ja-JP" altLang="en-US" sz="1200" dirty="0">
                <a:solidFill>
                  <a:schemeClr val="tx1"/>
                </a:solidFill>
                <a:latin typeface="メイリオ" pitchFamily="50" charset="-128"/>
                <a:ea typeface="メイリオ" pitchFamily="50" charset="-128"/>
                <a:cs typeface="メイリオ" pitchFamily="50" charset="-128"/>
              </a:rPr>
              <a:t>      ・不動産の登録免許税等の税金</a:t>
            </a:r>
            <a:endParaRPr lang="en-US" altLang="ja-JP" sz="1200" dirty="0">
              <a:solidFill>
                <a:schemeClr val="tx1"/>
              </a:solidFill>
              <a:latin typeface="メイリオ" pitchFamily="50" charset="-128"/>
              <a:ea typeface="メイリオ" pitchFamily="50" charset="-128"/>
              <a:cs typeface="メイリオ" pitchFamily="50" charset="-128"/>
            </a:endParaRPr>
          </a:p>
          <a:p>
            <a:pPr>
              <a:defRPr/>
            </a:pPr>
            <a:r>
              <a:rPr lang="ja-JP" altLang="en-US" sz="1200" dirty="0">
                <a:solidFill>
                  <a:schemeClr val="tx1"/>
                </a:solidFill>
                <a:latin typeface="メイリオ" pitchFamily="50" charset="-128"/>
                <a:ea typeface="メイリオ" pitchFamily="50" charset="-128"/>
                <a:cs typeface="メイリオ" pitchFamily="50" charset="-128"/>
              </a:rPr>
              <a:t>　　・戸籍や住民票、謄本などの証明書の発行手数料           </a:t>
            </a:r>
            <a:endParaRPr lang="en-US" altLang="ja-JP" sz="1200" dirty="0">
              <a:solidFill>
                <a:schemeClr val="tx1"/>
              </a:solidFill>
              <a:latin typeface="メイリオ" pitchFamily="50" charset="-128"/>
              <a:ea typeface="メイリオ" pitchFamily="50" charset="-128"/>
              <a:cs typeface="メイリオ" pitchFamily="50" charset="-128"/>
            </a:endParaRPr>
          </a:p>
          <a:p>
            <a:pPr>
              <a:defRPr/>
            </a:pPr>
            <a:r>
              <a:rPr lang="ja-JP" altLang="en-US" sz="1200" dirty="0">
                <a:solidFill>
                  <a:schemeClr val="tx1"/>
                </a:solidFill>
                <a:latin typeface="メイリオ" pitchFamily="50" charset="-128"/>
                <a:ea typeface="メイリオ" pitchFamily="50" charset="-128"/>
                <a:cs typeface="メイリオ" pitchFamily="50" charset="-128"/>
              </a:rPr>
              <a:t>      ・出張時の交通費</a:t>
            </a:r>
            <a:endParaRPr lang="en-US" altLang="ja-JP" sz="1200" dirty="0">
              <a:solidFill>
                <a:schemeClr val="tx1"/>
              </a:solidFill>
              <a:latin typeface="メイリオ" pitchFamily="50" charset="-128"/>
              <a:ea typeface="メイリオ" pitchFamily="50" charset="-128"/>
              <a:cs typeface="メイリオ" pitchFamily="50" charset="-128"/>
            </a:endParaRPr>
          </a:p>
          <a:p>
            <a:pPr>
              <a:defRPr/>
            </a:pPr>
            <a:endParaRPr lang="en-US" altLang="ja-JP" sz="1200" dirty="0">
              <a:solidFill>
                <a:schemeClr val="tx1"/>
              </a:solidFill>
              <a:latin typeface="メイリオ" pitchFamily="50" charset="-128"/>
              <a:ea typeface="メイリオ" pitchFamily="50" charset="-128"/>
              <a:cs typeface="メイリオ" pitchFamily="50" charset="-128"/>
            </a:endParaRPr>
          </a:p>
          <a:p>
            <a:pPr>
              <a:defRPr/>
            </a:pPr>
            <a:endParaRPr lang="en-US" altLang="ja-JP" sz="1200" dirty="0">
              <a:solidFill>
                <a:schemeClr val="tx1"/>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151252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 10"/>
          <p:cNvSpPr>
            <a:spLocks noGrp="1"/>
          </p:cNvSpPr>
          <p:nvPr>
            <p:ph type="sldNum" sz="quarter" idx="12"/>
          </p:nvPr>
        </p:nvSpPr>
        <p:spPr/>
        <p:txBody>
          <a:bodyPr/>
          <a:lstStyle/>
          <a:p>
            <a:pPr>
              <a:defRPr/>
            </a:pPr>
            <a:fld id="{8B3D7FD6-99C8-45DB-9CBB-18936123E746}" type="slidenum">
              <a:rPr lang="ja-JP" altLang="en-US" smtClean="0"/>
              <a:pPr>
                <a:defRPr/>
              </a:pPr>
              <a:t>7</a:t>
            </a:fld>
            <a:endParaRPr lang="ja-JP" altLang="en-US" dirty="0"/>
          </a:p>
        </p:txBody>
      </p:sp>
      <p:sp>
        <p:nvSpPr>
          <p:cNvPr id="16" name="テキスト ボックス 15"/>
          <p:cNvSpPr txBox="1"/>
          <p:nvPr/>
        </p:nvSpPr>
        <p:spPr>
          <a:xfrm>
            <a:off x="227271" y="914142"/>
            <a:ext cx="4489464" cy="400110"/>
          </a:xfrm>
          <a:prstGeom prst="rect">
            <a:avLst/>
          </a:prstGeom>
          <a:noFill/>
        </p:spPr>
        <p:txBody>
          <a:bodyPr wrap="square" rtlCol="0" anchor="ctr">
            <a:spAutoFit/>
          </a:bodyPr>
          <a:lstStyle/>
          <a:p>
            <a:pPr lvl="0"/>
            <a:r>
              <a:rPr lang="en-US" altLang="ja-JP" sz="2000" dirty="0">
                <a:latin typeface="メイリオ" pitchFamily="50" charset="-128"/>
                <a:ea typeface="メイリオ" pitchFamily="50" charset="-128"/>
                <a:cs typeface="メイリオ" pitchFamily="50" charset="-128"/>
              </a:rPr>
              <a:t>Ⅳ.【</a:t>
            </a:r>
            <a:r>
              <a:rPr lang="ja-JP" altLang="en-US" sz="2000" dirty="0">
                <a:latin typeface="メイリオ" pitchFamily="50" charset="-128"/>
                <a:ea typeface="メイリオ" pitchFamily="50" charset="-128"/>
                <a:cs typeface="メイリオ" pitchFamily="50" charset="-128"/>
              </a:rPr>
              <a:t>後見関連サポート</a:t>
            </a:r>
            <a:r>
              <a:rPr lang="en-US" altLang="ja-JP" sz="2000" dirty="0">
                <a:latin typeface="メイリオ" pitchFamily="50" charset="-128"/>
                <a:ea typeface="メイリオ" pitchFamily="50" charset="-128"/>
                <a:cs typeface="メイリオ" pitchFamily="50" charset="-128"/>
              </a:rPr>
              <a:t>】</a:t>
            </a:r>
            <a:endParaRPr lang="ja-JP" altLang="en-US" sz="2000" dirty="0">
              <a:latin typeface="メイリオ" pitchFamily="50" charset="-128"/>
              <a:ea typeface="メイリオ" pitchFamily="50" charset="-128"/>
              <a:cs typeface="メイリオ" pitchFamily="50" charset="-128"/>
            </a:endParaRPr>
          </a:p>
        </p:txBody>
      </p:sp>
      <p:sp>
        <p:nvSpPr>
          <p:cNvPr id="34818" name="AutoShape 2" descr="驚きの価格であなたの会計・経理記帳代行をサポート！記帳代行月額費用1500円～"/>
          <p:cNvSpPr>
            <a:spLocks noChangeAspect="1" noChangeArrowheads="1"/>
          </p:cNvSpPr>
          <p:nvPr/>
        </p:nvSpPr>
        <p:spPr bwMode="auto">
          <a:xfrm>
            <a:off x="110006" y="-204304"/>
            <a:ext cx="215523" cy="431060"/>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34820" name="AutoShape 4" descr="驚きの価格であなたの会計・経理記帳代行をサポート！記帳代行月額費用1500円～"/>
          <p:cNvSpPr>
            <a:spLocks noChangeAspect="1" noChangeArrowheads="1"/>
          </p:cNvSpPr>
          <p:nvPr/>
        </p:nvSpPr>
        <p:spPr bwMode="auto">
          <a:xfrm>
            <a:off x="110006" y="-204304"/>
            <a:ext cx="215523" cy="431060"/>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graphicFrame>
        <p:nvGraphicFramePr>
          <p:cNvPr id="8" name="表 7"/>
          <p:cNvGraphicFramePr>
            <a:graphicFrameLocks noGrp="1"/>
          </p:cNvGraphicFramePr>
          <p:nvPr>
            <p:extLst>
              <p:ext uri="{D42A27DB-BD31-4B8C-83A1-F6EECF244321}">
                <p14:modId xmlns:p14="http://schemas.microsoft.com/office/powerpoint/2010/main" val="2477953436"/>
              </p:ext>
            </p:extLst>
          </p:nvPr>
        </p:nvGraphicFramePr>
        <p:xfrm>
          <a:off x="538308" y="2106340"/>
          <a:ext cx="6480000" cy="1434442"/>
        </p:xfrm>
        <a:graphic>
          <a:graphicData uri="http://schemas.openxmlformats.org/drawingml/2006/table">
            <a:tbl>
              <a:tblPr/>
              <a:tblGrid>
                <a:gridCol w="3377528">
                  <a:extLst>
                    <a:ext uri="{9D8B030D-6E8A-4147-A177-3AD203B41FA5}">
                      <a16:colId xmlns:a16="http://schemas.microsoft.com/office/drawing/2014/main" val="20000"/>
                    </a:ext>
                  </a:extLst>
                </a:gridCol>
                <a:gridCol w="3102472">
                  <a:extLst>
                    <a:ext uri="{9D8B030D-6E8A-4147-A177-3AD203B41FA5}">
                      <a16:colId xmlns:a16="http://schemas.microsoft.com/office/drawing/2014/main" val="20001"/>
                    </a:ext>
                  </a:extLst>
                </a:gridCol>
              </a:tblGrid>
              <a:tr h="432048">
                <a:tc>
                  <a:txBody>
                    <a:bodyPr/>
                    <a:lstStyle/>
                    <a:p>
                      <a:pPr algn="ctr" fontAlgn="ctr"/>
                      <a:r>
                        <a:rPr lang="ja-JP" altLang="en-US" sz="1100" b="0" i="0" u="none" strike="noStrike" dirty="0">
                          <a:solidFill>
                            <a:srgbClr val="333333"/>
                          </a:solidFill>
                          <a:latin typeface="メイリオ" pitchFamily="50" charset="-128"/>
                          <a:ea typeface="メイリオ" pitchFamily="50" charset="-128"/>
                          <a:cs typeface="メイリオ" pitchFamily="50" charset="-128"/>
                        </a:rPr>
                        <a:t>　</a:t>
                      </a:r>
                      <a:r>
                        <a:rPr lang="ja-JP" altLang="en-US" sz="1200" b="0" i="0" u="none" strike="noStrike" dirty="0">
                          <a:solidFill>
                            <a:srgbClr val="333333"/>
                          </a:solidFill>
                          <a:latin typeface="メイリオ" pitchFamily="50" charset="-128"/>
                          <a:ea typeface="メイリオ" pitchFamily="50" charset="-128"/>
                          <a:cs typeface="メイリオ" pitchFamily="50" charset="-128"/>
                        </a:rPr>
                        <a:t>後見関連</a:t>
                      </a:r>
                    </a:p>
                  </a:txBody>
                  <a:tcPr marL="4529" marR="4529" marT="452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fontAlgn="ctr"/>
                      <a:r>
                        <a:rPr lang="ja-JP" altLang="en-US" sz="1200" b="0" i="0" u="none" strike="noStrike" dirty="0">
                          <a:solidFill>
                            <a:srgbClr val="333333"/>
                          </a:solidFill>
                          <a:latin typeface="メイリオ" pitchFamily="50" charset="-128"/>
                          <a:ea typeface="メイリオ" pitchFamily="50" charset="-128"/>
                          <a:cs typeface="メイリオ" pitchFamily="50" charset="-128"/>
                        </a:rPr>
                        <a:t>料金</a:t>
                      </a:r>
                    </a:p>
                  </a:txBody>
                  <a:tcPr marL="4529" marR="4529" marT="4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10000"/>
                  </a:ext>
                </a:extLst>
              </a:tr>
              <a:tr h="447932">
                <a:tc>
                  <a:txBody>
                    <a:bodyPr/>
                    <a:lstStyle/>
                    <a:p>
                      <a:pPr marL="0" marR="0" indent="0" algn="l" defTabSz="1043056"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333333"/>
                          </a:solidFill>
                          <a:latin typeface="メイリオ" pitchFamily="50" charset="-128"/>
                          <a:ea typeface="メイリオ" pitchFamily="50" charset="-128"/>
                          <a:cs typeface="メイリオ" pitchFamily="50" charset="-128"/>
                        </a:rPr>
                        <a:t>任意後見契約手続</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1043056" rtl="0" eaLnBrk="1" fontAlgn="ctr" latinLnBrk="0" hangingPunct="1">
                        <a:lnSpc>
                          <a:spcPct val="100000"/>
                        </a:lnSpc>
                        <a:spcBef>
                          <a:spcPts val="0"/>
                        </a:spcBef>
                        <a:spcAft>
                          <a:spcPts val="0"/>
                        </a:spcAft>
                        <a:buClrTx/>
                        <a:buSzTx/>
                        <a:buFontTx/>
                        <a:buNone/>
                        <a:tabLst/>
                        <a:defRPr/>
                      </a:pPr>
                      <a:r>
                        <a:rPr lang="en-US" altLang="ja-JP" sz="1600" b="0" i="0" u="none" strike="noStrike" dirty="0">
                          <a:solidFill>
                            <a:srgbClr val="333333"/>
                          </a:solidFill>
                          <a:latin typeface="メイリオ" pitchFamily="50" charset="-128"/>
                          <a:ea typeface="メイリオ" pitchFamily="50" charset="-128"/>
                          <a:cs typeface="メイリオ" pitchFamily="50" charset="-128"/>
                        </a:rPr>
                        <a:t>30,000</a:t>
                      </a:r>
                      <a:r>
                        <a:rPr lang="ja-JP" altLang="en-US" sz="1600" b="0" i="0" u="none" strike="noStrike" dirty="0">
                          <a:solidFill>
                            <a:srgbClr val="333333"/>
                          </a:solidFill>
                          <a:latin typeface="メイリオ" pitchFamily="50" charset="-128"/>
                          <a:ea typeface="メイリオ" pitchFamily="50" charset="-128"/>
                          <a:cs typeface="メイリオ" pitchFamily="50" charset="-128"/>
                        </a:rPr>
                        <a:t>円</a:t>
                      </a:r>
                      <a:endParaRPr lang="en-US" altLang="ja-JP" sz="1600" b="0" i="0" u="none" strike="noStrike" dirty="0">
                        <a:solidFill>
                          <a:srgbClr val="333333"/>
                        </a:solidFill>
                        <a:latin typeface="メイリオ" pitchFamily="50" charset="-128"/>
                        <a:ea typeface="メイリオ" pitchFamily="50" charset="-128"/>
                        <a:cs typeface="メイリオ" pitchFamily="50" charset="-128"/>
                      </a:endParaRPr>
                    </a:p>
                  </a:txBody>
                  <a:tcPr marL="4529" marR="4529" marT="4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54462">
                <a:tc>
                  <a:txBody>
                    <a:bodyPr/>
                    <a:lstStyle/>
                    <a:p>
                      <a:pPr algn="l" fontAlgn="ctr"/>
                      <a:r>
                        <a:rPr lang="ja-JP" altLang="en-US" sz="1400" b="0" i="0" u="none" strike="noStrike" dirty="0">
                          <a:solidFill>
                            <a:srgbClr val="333333"/>
                          </a:solidFill>
                          <a:latin typeface="メイリオ" pitchFamily="50" charset="-128"/>
                          <a:ea typeface="メイリオ" pitchFamily="50" charset="-128"/>
                          <a:cs typeface="メイリオ" pitchFamily="50" charset="-128"/>
                        </a:rPr>
                        <a:t>後見・保佐・補助申立て支援</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1043056" rtl="0" eaLnBrk="1" fontAlgn="ctr" latinLnBrk="0" hangingPunct="1">
                        <a:lnSpc>
                          <a:spcPct val="100000"/>
                        </a:lnSpc>
                        <a:spcBef>
                          <a:spcPts val="0"/>
                        </a:spcBef>
                        <a:spcAft>
                          <a:spcPts val="0"/>
                        </a:spcAft>
                        <a:buClrTx/>
                        <a:buSzTx/>
                        <a:buFontTx/>
                        <a:buNone/>
                        <a:tabLst/>
                        <a:defRPr/>
                      </a:pPr>
                      <a:r>
                        <a:rPr lang="en-US" altLang="ja-JP" sz="1600" b="0" i="0" u="none" strike="noStrike" dirty="0">
                          <a:solidFill>
                            <a:srgbClr val="333333"/>
                          </a:solidFill>
                          <a:latin typeface="メイリオ" pitchFamily="50" charset="-128"/>
                          <a:ea typeface="メイリオ" pitchFamily="50" charset="-128"/>
                          <a:cs typeface="メイリオ" pitchFamily="50" charset="-128"/>
                        </a:rPr>
                        <a:t>100,000</a:t>
                      </a:r>
                      <a:r>
                        <a:rPr lang="ja-JP" altLang="en-US" sz="1600" b="0" i="0" u="none" strike="noStrike" dirty="0">
                          <a:solidFill>
                            <a:srgbClr val="333333"/>
                          </a:solidFill>
                          <a:latin typeface="メイリオ" pitchFamily="50" charset="-128"/>
                          <a:ea typeface="メイリオ" pitchFamily="50" charset="-128"/>
                          <a:cs typeface="メイリオ" pitchFamily="50" charset="-128"/>
                        </a:rPr>
                        <a:t>円</a:t>
                      </a:r>
                    </a:p>
                  </a:txBody>
                  <a:tcPr marL="4529" marR="4529" marT="4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9" name="正方形/長方形 8">
            <a:extLst>
              <a:ext uri="{FF2B5EF4-FFF2-40B4-BE49-F238E27FC236}">
                <a16:creationId xmlns:a16="http://schemas.microsoft.com/office/drawing/2014/main" id="{7A08C52E-9017-47FD-B273-89EF67E6073E}"/>
              </a:ext>
            </a:extLst>
          </p:cNvPr>
          <p:cNvSpPr/>
          <p:nvPr/>
        </p:nvSpPr>
        <p:spPr>
          <a:xfrm>
            <a:off x="538308" y="4050556"/>
            <a:ext cx="6924675" cy="158417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tIns="36000" bIns="36000" anchor="t"/>
          <a:lstStyle/>
          <a:p>
            <a:pPr>
              <a:defRPr/>
            </a:pPr>
            <a:r>
              <a:rPr lang="en-US" altLang="ja-JP" sz="1200" dirty="0">
                <a:solidFill>
                  <a:schemeClr val="tx1"/>
                </a:solidFill>
                <a:latin typeface="メイリオ" pitchFamily="50" charset="-128"/>
                <a:ea typeface="メイリオ" pitchFamily="50" charset="-128"/>
                <a:cs typeface="メイリオ" pitchFamily="50" charset="-128"/>
              </a:rPr>
              <a:t>※</a:t>
            </a:r>
            <a:r>
              <a:rPr lang="ja-JP" altLang="en-US" sz="1200" dirty="0">
                <a:solidFill>
                  <a:schemeClr val="tx1"/>
                </a:solidFill>
                <a:latin typeface="メイリオ" pitchFamily="50" charset="-128"/>
                <a:ea typeface="メイリオ" pitchFamily="50" charset="-128"/>
                <a:cs typeface="メイリオ" pitchFamily="50" charset="-128"/>
              </a:rPr>
              <a:t>出張が必要な場合は、日当として半日の場合１万円、１日の場合２万円いただきます。</a:t>
            </a:r>
            <a:endParaRPr lang="en-US" altLang="ja-JP" sz="1200" dirty="0">
              <a:solidFill>
                <a:schemeClr val="tx1"/>
              </a:solidFill>
              <a:latin typeface="メイリオ" pitchFamily="50" charset="-128"/>
              <a:ea typeface="メイリオ" pitchFamily="50" charset="-128"/>
              <a:cs typeface="メイリオ" pitchFamily="50" charset="-128"/>
            </a:endParaRPr>
          </a:p>
          <a:p>
            <a:pPr>
              <a:defRPr/>
            </a:pPr>
            <a:endParaRPr lang="en-US" altLang="ja-JP" sz="1200" dirty="0">
              <a:solidFill>
                <a:schemeClr val="tx1"/>
              </a:solidFill>
              <a:latin typeface="メイリオ" pitchFamily="50" charset="-128"/>
              <a:ea typeface="メイリオ" pitchFamily="50" charset="-128"/>
              <a:cs typeface="メイリオ" pitchFamily="50" charset="-128"/>
            </a:endParaRPr>
          </a:p>
          <a:p>
            <a:pPr>
              <a:defRPr/>
            </a:pPr>
            <a:r>
              <a:rPr lang="en-US" altLang="ja-JP" sz="1200" dirty="0">
                <a:solidFill>
                  <a:schemeClr val="tx1"/>
                </a:solidFill>
                <a:latin typeface="メイリオ" pitchFamily="50" charset="-128"/>
                <a:ea typeface="メイリオ" pitchFamily="50" charset="-128"/>
                <a:cs typeface="メイリオ" pitchFamily="50" charset="-128"/>
              </a:rPr>
              <a:t>※</a:t>
            </a:r>
            <a:r>
              <a:rPr lang="ja-JP" altLang="en-US" sz="1200" dirty="0">
                <a:solidFill>
                  <a:schemeClr val="tx1"/>
                </a:solidFill>
                <a:latin typeface="メイリオ" pitchFamily="50" charset="-128"/>
                <a:ea typeface="メイリオ" pitchFamily="50" charset="-128"/>
                <a:cs typeface="メイリオ" pitchFamily="50" charset="-128"/>
              </a:rPr>
              <a:t>下記は別途負担となります。</a:t>
            </a:r>
            <a:endParaRPr lang="en-US" altLang="ja-JP" sz="1200" dirty="0">
              <a:solidFill>
                <a:schemeClr val="tx1"/>
              </a:solidFill>
              <a:latin typeface="メイリオ" pitchFamily="50" charset="-128"/>
              <a:ea typeface="メイリオ" pitchFamily="50" charset="-128"/>
              <a:cs typeface="メイリオ" pitchFamily="50" charset="-128"/>
            </a:endParaRPr>
          </a:p>
          <a:p>
            <a:pPr>
              <a:defRPr/>
            </a:pPr>
            <a:r>
              <a:rPr lang="ja-JP" altLang="en-US" sz="1200" dirty="0">
                <a:solidFill>
                  <a:schemeClr val="tx1"/>
                </a:solidFill>
                <a:latin typeface="メイリオ" pitchFamily="50" charset="-128"/>
                <a:ea typeface="メイリオ" pitchFamily="50" charset="-128"/>
                <a:cs typeface="メイリオ" pitchFamily="50" charset="-128"/>
              </a:rPr>
              <a:t>　   ・公証人役場への手数料                                           </a:t>
            </a:r>
            <a:endParaRPr lang="en-US" altLang="ja-JP" sz="1200" dirty="0">
              <a:solidFill>
                <a:schemeClr val="tx1"/>
              </a:solidFill>
              <a:latin typeface="メイリオ" pitchFamily="50" charset="-128"/>
              <a:ea typeface="メイリオ" pitchFamily="50" charset="-128"/>
              <a:cs typeface="メイリオ" pitchFamily="50" charset="-128"/>
            </a:endParaRPr>
          </a:p>
          <a:p>
            <a:pPr>
              <a:defRPr/>
            </a:pPr>
            <a:r>
              <a:rPr lang="ja-JP" altLang="en-US" sz="1200" dirty="0">
                <a:solidFill>
                  <a:schemeClr val="tx1"/>
                </a:solidFill>
                <a:latin typeface="メイリオ" pitchFamily="50" charset="-128"/>
                <a:ea typeface="メイリオ" pitchFamily="50" charset="-128"/>
                <a:cs typeface="メイリオ" pitchFamily="50" charset="-128"/>
              </a:rPr>
              <a:t>　　・出張時の交通費</a:t>
            </a:r>
            <a:endParaRPr lang="en-US" altLang="ja-JP" sz="1200" dirty="0">
              <a:solidFill>
                <a:schemeClr val="tx1"/>
              </a:solidFill>
              <a:latin typeface="メイリオ" pitchFamily="50" charset="-128"/>
              <a:ea typeface="メイリオ" pitchFamily="50" charset="-128"/>
              <a:cs typeface="メイリオ" pitchFamily="50" charset="-128"/>
            </a:endParaRPr>
          </a:p>
          <a:p>
            <a:pPr>
              <a:defRPr/>
            </a:pPr>
            <a:r>
              <a:rPr lang="ja-JP" altLang="en-US" sz="1200" dirty="0">
                <a:solidFill>
                  <a:schemeClr val="tx1"/>
                </a:solidFill>
                <a:latin typeface="メイリオ" pitchFamily="50" charset="-128"/>
                <a:ea typeface="メイリオ" pitchFamily="50" charset="-128"/>
                <a:cs typeface="メイリオ" pitchFamily="50" charset="-128"/>
              </a:rPr>
              <a:t>　　・戸籍や住民票、謄本などの証明書の発行手数料  </a:t>
            </a:r>
            <a:endParaRPr lang="en-US" altLang="ja-JP" sz="1200" dirty="0">
              <a:solidFill>
                <a:schemeClr val="tx1"/>
              </a:solidFill>
              <a:latin typeface="メイリオ" pitchFamily="50" charset="-128"/>
              <a:ea typeface="メイリオ" pitchFamily="50" charset="-128"/>
              <a:cs typeface="メイリオ" pitchFamily="50" charset="-128"/>
            </a:endParaRPr>
          </a:p>
          <a:p>
            <a:pPr>
              <a:defRPr/>
            </a:pPr>
            <a:r>
              <a:rPr lang="ja-JP" altLang="en-US" sz="1200" dirty="0">
                <a:solidFill>
                  <a:schemeClr val="tx1"/>
                </a:solidFill>
                <a:latin typeface="メイリオ" pitchFamily="50" charset="-128"/>
                <a:ea typeface="メイリオ" pitchFamily="50" charset="-128"/>
                <a:cs typeface="メイリオ" pitchFamily="50" charset="-128"/>
              </a:rPr>
              <a:t>　　・資料収集をする場合にかかる郵送料等の別途実費分（１件あたり</a:t>
            </a:r>
            <a:r>
              <a:rPr lang="en-US" altLang="ja-JP" sz="1200" dirty="0">
                <a:solidFill>
                  <a:schemeClr val="tx1"/>
                </a:solidFill>
                <a:latin typeface="メイリオ" pitchFamily="50" charset="-128"/>
                <a:ea typeface="メイリオ" pitchFamily="50" charset="-128"/>
                <a:cs typeface="メイリオ" pitchFamily="50" charset="-128"/>
              </a:rPr>
              <a:t>2,000</a:t>
            </a:r>
            <a:r>
              <a:rPr lang="ja-JP" altLang="en-US" sz="1200" dirty="0">
                <a:solidFill>
                  <a:schemeClr val="tx1"/>
                </a:solidFill>
                <a:latin typeface="メイリオ" pitchFamily="50" charset="-128"/>
                <a:ea typeface="メイリオ" pitchFamily="50" charset="-128"/>
                <a:cs typeface="メイリオ" pitchFamily="50" charset="-128"/>
              </a:rPr>
              <a:t>円） </a:t>
            </a:r>
            <a:endParaRPr lang="en-US" altLang="ja-JP" sz="1200" dirty="0">
              <a:solidFill>
                <a:schemeClr val="tx1"/>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644726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r>
              <a:rPr lang="ja-JP" altLang="en-US" dirty="0"/>
              <a:t> </a:t>
            </a:r>
            <a:fld id="{D5405F42-E540-44BC-97F9-1CE76D51C924}" type="slidenum">
              <a:rPr lang="ja-JP" altLang="en-US" smtClean="0"/>
              <a:pPr/>
              <a:t>8</a:t>
            </a:fld>
            <a:endParaRPr lang="ja-JP" altLang="en-US" dirty="0"/>
          </a:p>
        </p:txBody>
      </p:sp>
      <p:sp>
        <p:nvSpPr>
          <p:cNvPr id="8" name="テキスト ボックス 7"/>
          <p:cNvSpPr txBox="1"/>
          <p:nvPr/>
        </p:nvSpPr>
        <p:spPr>
          <a:xfrm>
            <a:off x="1488604" y="5009863"/>
            <a:ext cx="3840175" cy="674711"/>
          </a:xfrm>
          <a:prstGeom prst="rect">
            <a:avLst/>
          </a:prstGeom>
          <a:noFill/>
        </p:spPr>
        <p:txBody>
          <a:bodyPr wrap="square" lIns="104306" tIns="52153" rIns="104306" bIns="52153" rtlCol="0">
            <a:spAutoFit/>
          </a:bodyPr>
          <a:lstStyle/>
          <a:p>
            <a:r>
              <a:rPr lang="ja-JP" altLang="en-US" sz="3700" dirty="0">
                <a:latin typeface="HGP明朝E" pitchFamily="18" charset="-128"/>
                <a:ea typeface="HGP明朝E" pitchFamily="18" charset="-128"/>
              </a:rPr>
              <a:t>相続税</a:t>
            </a:r>
          </a:p>
        </p:txBody>
      </p:sp>
      <p:cxnSp>
        <p:nvCxnSpPr>
          <p:cNvPr id="6" name="直線コネクタ 5"/>
          <p:cNvCxnSpPr/>
          <p:nvPr/>
        </p:nvCxnSpPr>
        <p:spPr>
          <a:xfrm>
            <a:off x="1398867" y="3999351"/>
            <a:ext cx="0" cy="2694700"/>
          </a:xfrm>
          <a:prstGeom prst="line">
            <a:avLst/>
          </a:prstGeom>
          <a:ln w="19050">
            <a:solidFill>
              <a:srgbClr val="FFCC66"/>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1041602" y="6020374"/>
            <a:ext cx="5180338" cy="0"/>
          </a:xfrm>
          <a:prstGeom prst="line">
            <a:avLst/>
          </a:prstGeom>
          <a:ln w="19050">
            <a:solidFill>
              <a:srgbClr val="FFCC66"/>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3882831" y="9523164"/>
            <a:ext cx="3570208" cy="276999"/>
          </a:xfrm>
          <a:prstGeom prst="rect">
            <a:avLst/>
          </a:prstGeom>
          <a:noFill/>
        </p:spPr>
        <p:txBody>
          <a:bodyPr wrap="none" rtlCol="0">
            <a:spAutoFit/>
          </a:bodyPr>
          <a:lstStyle/>
          <a:p>
            <a:r>
              <a:rPr kumimoji="1" lang="en-US" altLang="ja-JP" sz="1200" dirty="0">
                <a:latin typeface="メイリオ" pitchFamily="50" charset="-128"/>
                <a:ea typeface="メイリオ" pitchFamily="50" charset="-128"/>
                <a:cs typeface="メイリオ" pitchFamily="50" charset="-128"/>
              </a:rPr>
              <a:t>※</a:t>
            </a:r>
            <a:r>
              <a:rPr kumimoji="1" lang="ja-JP" altLang="en-US" sz="1200" dirty="0">
                <a:latin typeface="メイリオ" pitchFamily="50" charset="-128"/>
                <a:ea typeface="メイリオ" pitchFamily="50" charset="-128"/>
                <a:cs typeface="メイリオ" pitchFamily="50" charset="-128"/>
              </a:rPr>
              <a:t>表記されている価格は税別となっております。</a:t>
            </a:r>
            <a:endParaRPr kumimoji="1" lang="en-US" altLang="ja-JP" sz="1200" dirty="0">
              <a:latin typeface="メイリオ" pitchFamily="50" charset="-128"/>
              <a:ea typeface="メイリオ" pitchFamily="50" charset="-128"/>
              <a:cs typeface="メイリオ" pitchFamily="50" charset="-128"/>
            </a:endParaRP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デザート">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30670</TotalTime>
  <Words>2870</Words>
  <Application>Microsoft Office PowerPoint</Application>
  <PresentationFormat>ユーザー設定</PresentationFormat>
  <Paragraphs>407</Paragraphs>
  <Slides>17</Slides>
  <Notes>13</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17</vt:i4>
      </vt:variant>
    </vt:vector>
  </HeadingPairs>
  <TitlesOfParts>
    <vt:vector size="28" baseType="lpstr">
      <vt:lpstr>ARゴシック体M</vt:lpstr>
      <vt:lpstr>HGP明朝E</vt:lpstr>
      <vt:lpstr>Meiryo UI</vt:lpstr>
      <vt:lpstr>あんずもじ始</vt:lpstr>
      <vt:lpstr>メイリオ</vt:lpstr>
      <vt:lpstr>Arial</vt:lpstr>
      <vt:lpstr>Arial Black</vt:lpstr>
      <vt:lpstr>Calibri</vt:lpstr>
      <vt:lpstr>Century Gothic</vt:lpstr>
      <vt:lpstr>Tw Cen MT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船井総合研究所</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F1197</dc:creator>
  <cp:lastModifiedBy>jdl</cp:lastModifiedBy>
  <cp:revision>699</cp:revision>
  <cp:lastPrinted>2020-07-30T03:28:59Z</cp:lastPrinted>
  <dcterms:created xsi:type="dcterms:W3CDTF">2009-06-17T00:21:36Z</dcterms:created>
  <dcterms:modified xsi:type="dcterms:W3CDTF">2020-07-30T03:31:42Z</dcterms:modified>
</cp:coreProperties>
</file>